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7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8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9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7" r:id="rId3"/>
    <p:sldMasterId id="2147483709" r:id="rId4"/>
    <p:sldMasterId id="2147483715" r:id="rId5"/>
    <p:sldMasterId id="2147483733" r:id="rId6"/>
    <p:sldMasterId id="2147483745" r:id="rId7"/>
    <p:sldMasterId id="2147483748" r:id="rId8"/>
    <p:sldMasterId id="2147483761" r:id="rId9"/>
    <p:sldMasterId id="2147483766" r:id="rId10"/>
  </p:sldMasterIdLst>
  <p:notesMasterIdLst>
    <p:notesMasterId r:id="rId22"/>
  </p:notesMasterIdLst>
  <p:sldIdLst>
    <p:sldId id="2908" r:id="rId11"/>
    <p:sldId id="504" r:id="rId12"/>
    <p:sldId id="257" r:id="rId13"/>
    <p:sldId id="522" r:id="rId14"/>
    <p:sldId id="2926" r:id="rId15"/>
    <p:sldId id="2910" r:id="rId16"/>
    <p:sldId id="2928" r:id="rId17"/>
    <p:sldId id="2920" r:id="rId18"/>
    <p:sldId id="267" r:id="rId19"/>
    <p:sldId id="2930" r:id="rId20"/>
    <p:sldId id="292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81" d="100"/>
          <a:sy n="81" d="100"/>
        </p:scale>
        <p:origin x="-30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5B93AE-8322-4EC4-9F99-80CB850D9FC0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945D9-8826-4A28-BB9B-0081BEAD2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237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8941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048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809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837353-30EB-4A48-80EB-173D804AEFBD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5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420481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958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7AF81A-5A48-44B6-BFB3-5A2D3370088C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7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020279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535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6293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algn="r">
              <a:defRPr/>
            </a:pPr>
            <a:fld id="{9A0DB2DC-4C9A-4742-B13C-FB6460FD3503}" type="slidenum">
              <a:rPr lang="en-US" altLang="zh-CN" sz="1200" dirty="0">
                <a:solidFill>
                  <a:prstClr val="black"/>
                </a:solidFill>
                <a:ea typeface="SimSun" panose="02010600030101010101" pitchFamily="2" charset="-122"/>
              </a:rPr>
              <a:pPr algn="r">
                <a:defRPr/>
              </a:pPr>
              <a:t>10</a:t>
            </a:fld>
            <a:endParaRPr lang="en-US" altLang="zh-CN" sz="1200" dirty="0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73809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7063362"/>
      </p:ext>
    </p:extLst>
  </p:cSld>
  <p:clrMapOvr>
    <a:masterClrMapping/>
  </p:clrMapOvr>
  <p:transition spd="slow" advClick="0" advTm="1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5786191"/>
      </p:ext>
    </p:extLst>
  </p:cSld>
  <p:clrMapOvr>
    <a:masterClrMapping/>
  </p:clrMapOvr>
  <p:transition spd="slow" advClick="0" advTm="1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4525677"/>
      </p:ext>
    </p:extLst>
  </p:cSld>
  <p:clrMapOvr>
    <a:masterClrMapping/>
  </p:clrMapOvr>
  <p:transition spd="slow" advClick="0" advTm="1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712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723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75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320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2690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900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935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409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4881868"/>
      </p:ext>
    </p:extLst>
  </p:cSld>
  <p:clrMapOvr>
    <a:masterClrMapping/>
  </p:clrMapOvr>
  <p:transition spd="slow" advClick="0" advTm="1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6328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265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084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396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00583929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5442705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7736673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94143543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9810560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0742903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5129140"/>
      </p:ext>
    </p:extLst>
  </p:cSld>
  <p:clrMapOvr>
    <a:masterClrMapping/>
  </p:clrMapOvr>
  <p:transition spd="slow" advClick="0" advTm="100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4508129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5238840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6899533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9505995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5281447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3844637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8/26/2021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8228568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8/26/2021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624898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7714372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3807492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462355"/>
      </p:ext>
    </p:extLst>
  </p:cSld>
  <p:clrMapOvr>
    <a:masterClrMapping/>
  </p:clrMapOvr>
  <p:transition spd="slow" advClick="0" advTm="1000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xmlns="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xmlns="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xmlns="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20657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xmlns="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560528248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xmlns="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3113253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xmlns="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9149922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022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913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9109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5293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1149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187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8173934"/>
      </p:ext>
    </p:extLst>
  </p:cSld>
  <p:clrMapOvr>
    <a:masterClrMapping/>
  </p:clrMapOvr>
  <p:transition spd="slow" advClick="0" advTm="1000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130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5648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8513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3985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65358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567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86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35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2021/8/26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49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2021/8/26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72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817950"/>
      </p:ext>
    </p:extLst>
  </p:cSld>
  <p:clrMapOvr>
    <a:masterClrMapping/>
  </p:clrMapOvr>
  <p:transition spd="slow" advClick="0" advTm="1000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2021/8/26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73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2021/8/26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28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2021/8/26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2572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2021/8/26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21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2021/8/26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16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2021/8/26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78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2021/8/26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6682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2021/8/26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82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2021/8/26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5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>
                <a:solidFill>
                  <a:prstClr val="black"/>
                </a:solidFill>
              </a:rPr>
              <a:pPr/>
              <a:t>2021/8/26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06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3837507"/>
      </p:ext>
    </p:extLst>
  </p:cSld>
  <p:clrMapOvr>
    <a:masterClrMapping/>
  </p:clrMapOvr>
  <p:transition spd="slow" advClick="0" advTm="1000">
    <p:push dir="u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6FF3A7C-AD87-4FD5-B36B-820E975C156B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97731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943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65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>
                <a:solidFill>
                  <a:prstClr val="black"/>
                </a:solidFill>
              </a:rPr>
              <a:pPr/>
              <a:t>2021/8/26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10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10041571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819387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106989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523177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278119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5837442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923947"/>
      </p:ext>
    </p:extLst>
  </p:cSld>
  <p:clrMapOvr>
    <a:masterClrMapping/>
  </p:clrMapOvr>
  <p:transition spd="slow" advClick="0" advTm="1000">
    <p:push dir="u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2608167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6121150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4996862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4182768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11612861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5876925"/>
      </p:ext>
    </p:extLst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849681A-CDCA-450E-BE4B-E14731CE09FF}"/>
              </a:ext>
            </a:extLst>
          </p:cNvPr>
          <p:cNvSpPr txBox="1"/>
          <p:nvPr userDrawn="1"/>
        </p:nvSpPr>
        <p:spPr>
          <a:xfrm>
            <a:off x="8836268" y="-8792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338495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03777BA-5080-4E66-925F-2B9A2C93C527}"/>
              </a:ext>
            </a:extLst>
          </p:cNvPr>
          <p:cNvSpPr txBox="1"/>
          <p:nvPr userDrawn="1"/>
        </p:nvSpPr>
        <p:spPr>
          <a:xfrm>
            <a:off x="9563100" y="8792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90277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658C711-4DFE-4B75-B8B9-4B6627B14C34}"/>
              </a:ext>
            </a:extLst>
          </p:cNvPr>
          <p:cNvSpPr txBox="1"/>
          <p:nvPr userDrawn="1"/>
        </p:nvSpPr>
        <p:spPr>
          <a:xfrm>
            <a:off x="9563100" y="105507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42530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03777BA-5080-4E66-925F-2B9A2C93C527}"/>
              </a:ext>
            </a:extLst>
          </p:cNvPr>
          <p:cNvSpPr txBox="1"/>
          <p:nvPr userDrawn="1"/>
        </p:nvSpPr>
        <p:spPr>
          <a:xfrm>
            <a:off x="9563100" y="8792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992795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1307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9188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126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9625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658C711-4DFE-4B75-B8B9-4B6627B14C34}"/>
              </a:ext>
            </a:extLst>
          </p:cNvPr>
          <p:cNvSpPr txBox="1"/>
          <p:nvPr userDrawn="1"/>
        </p:nvSpPr>
        <p:spPr>
          <a:xfrm>
            <a:off x="9563100" y="105507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301589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0CE2123-40B2-4B73-8404-BA885C957DE8}"/>
              </a:ext>
            </a:extLst>
          </p:cNvPr>
          <p:cNvSpPr txBox="1"/>
          <p:nvPr userDrawn="1"/>
        </p:nvSpPr>
        <p:spPr>
          <a:xfrm>
            <a:off x="10137530" y="96716"/>
            <a:ext cx="2760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589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15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23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5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23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8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18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519366" y="1072515"/>
            <a:ext cx="7145337" cy="57483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3428133" y="2857245"/>
            <a:ext cx="5100408" cy="70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Khởi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động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DC5D3D"/>
              </a:solidFill>
              <a:effectLst/>
              <a:uLnTx/>
              <a:uFillTx/>
              <a:latin typeface="Arial"/>
              <a:ea typeface="+mn-ea"/>
              <a:cs typeface="+mn-ea"/>
              <a:sym typeface="+mn-lt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9576235" y="101163"/>
            <a:ext cx="2502352" cy="30777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dinhphuong110993@gmail.com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96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100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873" y="-157475"/>
            <a:ext cx="12187767" cy="6849533"/>
          </a:xfrm>
          <a:prstGeom prst="rect">
            <a:avLst/>
          </a:prstGeom>
          <a:solidFill>
            <a:schemeClr val="tx2"/>
          </a:solidFill>
          <a:ln w="9525">
            <a:noFill/>
          </a:ln>
        </p:spPr>
      </p:pic>
      <p:sp>
        <p:nvSpPr>
          <p:cNvPr id="53254" name="Text Box 6"/>
          <p:cNvSpPr txBox="1"/>
          <p:nvPr/>
        </p:nvSpPr>
        <p:spPr>
          <a:xfrm>
            <a:off x="1404744" y="3507451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sz="3735" dirty="0">
              <a:solidFill>
                <a:prstClr val="black"/>
              </a:solidFill>
              <a:latin typeface=".VnAvant" panose="020B7200000000000000" pitchFamily="34" charset="0"/>
            </a:endParaRPr>
          </a:p>
        </p:txBody>
      </p:sp>
      <p:pic>
        <p:nvPicPr>
          <p:cNvPr id="7" name="图片 5">
            <a:extLst>
              <a:ext uri="{FF2B5EF4-FFF2-40B4-BE49-F238E27FC236}">
                <a16:creationId xmlns="" xmlns:a16="http://schemas.microsoft.com/office/drawing/2014/main" xmlns:lc="http://schemas.openxmlformats.org/drawingml/2006/lockedCanvas" id="{69914055-A3F4-1B47-9AA7-27E38CF237A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0696" y="4325966"/>
            <a:ext cx="3196417" cy="2638034"/>
          </a:xfrm>
          <a:prstGeom prst="rect">
            <a:avLst/>
          </a:prstGeom>
        </p:spPr>
      </p:pic>
      <p:pic>
        <p:nvPicPr>
          <p:cNvPr id="9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8771" y="177511"/>
            <a:ext cx="2421891" cy="22504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9678829">
            <a:off x="951905" y="857873"/>
            <a:ext cx="24416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576235" y="101163"/>
            <a:ext cx="2502352" cy="307777"/>
          </a:xfrm>
          <a:prstGeom prst="rect">
            <a:avLst/>
          </a:prstGeom>
          <a:solidFill>
            <a:sysClr val="window" lastClr="FFFFFF">
              <a:lumMod val="75000"/>
            </a:sysClr>
          </a:solidFill>
        </p:spPr>
        <p:txBody>
          <a:bodyPr wrap="none" rtlCol="0">
            <a:spAutoFit/>
          </a:bodyPr>
          <a:lstStyle/>
          <a:p>
            <a:r>
              <a:rPr lang="en-US" sz="1400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dinhphuong110993@gmail.com</a:t>
            </a:r>
          </a:p>
        </p:txBody>
      </p:sp>
      <p:pic>
        <p:nvPicPr>
          <p:cNvPr id="2050" name="Picture 2" descr="https://i.vdoc.vn/data/image/2021/06/22/giai-ban-la-ai-trang-20-sach-canh-dieu-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932" y="2045470"/>
            <a:ext cx="9101794" cy="285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91358" y="1041121"/>
            <a:ext cx="73789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3.Giới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6780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3315" y="3721611"/>
            <a:ext cx="5002213" cy="15499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34225" y="1973279"/>
            <a:ext cx="60092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Củng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cố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học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576235" y="101163"/>
            <a:ext cx="2502352" cy="30777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dinhphuong110993@gmail.com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thể dục buổi sáng">
            <a:hlinkClick r:id="" action="ppaction://media"/>
            <a:extLst>
              <a:ext uri="{FF2B5EF4-FFF2-40B4-BE49-F238E27FC236}">
                <a16:creationId xmlns:a16="http://schemas.microsoft.com/office/drawing/2014/main" xmlns="" id="{05430829-4BD7-4C9B-8C32-E97F3D7419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1098" y="346229"/>
            <a:ext cx="10609803" cy="596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733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9AF2E990-8637-4BC3-B373-6E69B81EAB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500A281-74B2-40ED-953B-2706DC483A72}"/>
              </a:ext>
            </a:extLst>
          </p:cNvPr>
          <p:cNvSpPr txBox="1"/>
          <p:nvPr/>
        </p:nvSpPr>
        <p:spPr>
          <a:xfrm>
            <a:off x="2947386" y="1935332"/>
            <a:ext cx="65605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6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6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873" y="-473998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4" name="Text Box 6"/>
          <p:cNvSpPr txBox="1"/>
          <p:nvPr/>
        </p:nvSpPr>
        <p:spPr>
          <a:xfrm>
            <a:off x="1404744" y="3507451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B2867A6-1455-4C9B-A53E-113DDE4E5C2B}"/>
              </a:ext>
            </a:extLst>
          </p:cNvPr>
          <p:cNvSpPr txBox="1"/>
          <p:nvPr/>
        </p:nvSpPr>
        <p:spPr>
          <a:xfrm>
            <a:off x="2051538" y="813786"/>
            <a:ext cx="76880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7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7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7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7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图片 5">
            <a:extLst>
              <a:ext uri="{FF2B5EF4-FFF2-40B4-BE49-F238E27FC236}">
                <a16:creationId xmlns="" xmlns:a16="http://schemas.microsoft.com/office/drawing/2014/main" xmlns:lc="http://schemas.openxmlformats.org/drawingml/2006/lockedCanvas" id="{69914055-A3F4-1B47-9AA7-27E38CF237A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3979" y="2501928"/>
            <a:ext cx="3863257" cy="3188383"/>
          </a:xfrm>
          <a:prstGeom prst="rect">
            <a:avLst/>
          </a:prstGeom>
        </p:spPr>
      </p:pic>
      <p:pic>
        <p:nvPicPr>
          <p:cNvPr id="9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5204" y="392165"/>
            <a:ext cx="2421891" cy="22504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9678829">
            <a:off x="1090248" y="919701"/>
            <a:ext cx="24416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576235" y="9102"/>
            <a:ext cx="2502352" cy="307777"/>
          </a:xfrm>
          <a:prstGeom prst="rect">
            <a:avLst/>
          </a:prstGeom>
          <a:solidFill>
            <a:sysClr val="window" lastClr="FFFFFF">
              <a:lumMod val="75000"/>
            </a:sys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dinhphuong110993@gmail.com</a:t>
            </a:r>
          </a:p>
        </p:txBody>
      </p:sp>
    </p:spTree>
    <p:extLst>
      <p:ext uri="{BB962C8B-B14F-4D97-AF65-F5344CB8AC3E}">
        <p14:creationId xmlns:p14="http://schemas.microsoft.com/office/powerpoint/2010/main" val="5019620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4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1641318" y="-175845"/>
            <a:ext cx="8373363" cy="64931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26084" y="5444903"/>
            <a:ext cx="5002213" cy="15499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66775" y="1231817"/>
            <a:ext cx="4785995" cy="67640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87276" y="1731919"/>
            <a:ext cx="671732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4- 5 </a:t>
            </a: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tầm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dán</a:t>
            </a:r>
            <a:endParaRPr lang="en-US" sz="2800" kern="0" dirty="0">
              <a:solidFill>
                <a:sysClr val="windowText" lastClr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576235" y="101163"/>
            <a:ext cx="2502352" cy="30777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dinhphuong110993@gmail.com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76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xmlns="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xmlns="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xmlns="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xmlns="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10" y="727697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xmlns="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xmlns="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xmlns="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xmlns="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xmlns="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xmlns="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pic>
        <p:nvPicPr>
          <p:cNvPr id="18" name="Picture 2" descr="https://i.vdoc.vn/data/image/2021/06/22/giai-viet-tu-thuat-trang-19-sach-canh-dieu-1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237" y="994918"/>
            <a:ext cx="6677526" cy="416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08030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88" descr="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84" y="578773"/>
            <a:ext cx="11513574" cy="540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89" descr="4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9300">
            <a:off x="-2622533" y="6284612"/>
            <a:ext cx="1274233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90" descr="4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5928" y="6943724"/>
            <a:ext cx="2252133" cy="109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91" descr="4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7050">
            <a:off x="-406917" y="6872411"/>
            <a:ext cx="1661583" cy="80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F:\360安全浏览器下载\六一\Nipic_2531170_b95b5e79d8a6cffe\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12931" y="440024"/>
            <a:ext cx="2177371" cy="299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FCAFB1A-1105-42F1-9EF7-70F318F59EB3}"/>
              </a:ext>
            </a:extLst>
          </p:cNvPr>
          <p:cNvSpPr txBox="1"/>
          <p:nvPr/>
        </p:nvSpPr>
        <p:spPr>
          <a:xfrm>
            <a:off x="2183896" y="1372987"/>
            <a:ext cx="87325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Mình tên là Trần Gia Minh. Mình sinh ngày 19 tháng 8 năm 2014. Mình sinh ra ở quê ngoại là tỉnh Bến Tre. Hiện nay mình sống cùng bố mẹ ở thành phố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Năm nay, mình là học sinh lớp 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A1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trường tiểu học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Sở thích của mình là lắp ráp các mô hình xe ô tô và máy bay. Rất vui được làm quen với các 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dirty="0">
              <a:solidFill>
                <a:prstClr val="black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75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6.58017E-7 L 0.30851 -0.2718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34" y="-1359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10565E-6 L 0.36493 -0.3324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47" y="-1662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16435E-6 L 0.81181 -0.8056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90" y="-402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354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/>
          <p:cNvSpPr/>
          <p:nvPr/>
        </p:nvSpPr>
        <p:spPr>
          <a:xfrm>
            <a:off x="2291865" y="2375097"/>
            <a:ext cx="86614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377">
              <a:lnSpc>
                <a:spcPct val="150000"/>
              </a:lnSpc>
              <a:defRPr/>
            </a:pP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.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Các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tổ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nhóm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bình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chọn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sản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phẩm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có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nội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dung hay,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tranh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ảnh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đẹp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338968"/>
      </p:ext>
    </p:extLst>
  </p:cSld>
  <p:clrMapOvr>
    <a:masterClrMapping/>
  </p:clrMapOvr>
  <p:transition spd="slow">
    <p:wip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581" y="56367"/>
            <a:ext cx="11508419" cy="1549970"/>
          </a:xfrm>
          <a:prstGeom prst="rect">
            <a:avLst/>
          </a:prstGeom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4059304" y="312464"/>
            <a:ext cx="5100408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Tiêu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chí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chọn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DC5D3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970918" y="1384300"/>
            <a:ext cx="11022814" cy="2343150"/>
            <a:chOff x="1021" y="1992"/>
            <a:chExt cx="17377" cy="4228"/>
          </a:xfrm>
        </p:grpSpPr>
        <p:pic>
          <p:nvPicPr>
            <p:cNvPr id="3" name="图片 2" descr="999ba5066198f2db59d550c4dbd2090b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1" y="1992"/>
              <a:ext cx="17377" cy="4228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2112" y="3404"/>
              <a:ext cx="4367" cy="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Nội</a:t>
              </a:r>
              <a:r>
                <a:rPr kumimoji="0" lang="en-US" altLang="zh-CN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dung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7966" y="3420"/>
              <a:ext cx="3888" cy="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b="1" dirty="0" err="1" smtClean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Hình</a:t>
              </a:r>
              <a:r>
                <a:rPr lang="en-US" altLang="zh-CN" sz="3200" b="1" dirty="0" smtClean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b="1" dirty="0" err="1" smtClean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thức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3182" y="3407"/>
              <a:ext cx="4474" cy="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b="1" dirty="0" err="1" smtClean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Sáng</a:t>
              </a:r>
              <a:r>
                <a:rPr lang="en-US" altLang="zh-CN" sz="3200" b="1" dirty="0" smtClean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b="1" dirty="0" err="1" smtClean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tạo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8" name="图片 7" descr="8691fc963511599ce3dc24771297d54e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6927" y="3727450"/>
            <a:ext cx="5260340" cy="270383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576235" y="101163"/>
            <a:ext cx="2502352" cy="30777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dinhphuong110993@gmail.com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216</Words>
  <Application>Microsoft Office PowerPoint</Application>
  <PresentationFormat>Custom</PresentationFormat>
  <Paragraphs>36</Paragraphs>
  <Slides>11</Slides>
  <Notes>10</Notes>
  <HiddenSlides>0</HiddenSlides>
  <MMClips>2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千图网拥有20W+精美PPT模板 更多PPT模板下载至：www.58pic.com/office/ppt​​</vt:lpstr>
      <vt:lpstr>https://www.freeppt7.com</vt:lpstr>
      <vt:lpstr>6_Office Theme</vt:lpstr>
      <vt:lpstr>Office 主题</vt:lpstr>
      <vt:lpstr>Hoạt động</vt:lpstr>
      <vt:lpstr>1_Default Design</vt:lpstr>
      <vt:lpstr>自定义设计方案</vt:lpstr>
      <vt:lpstr>1_https://www.freeppt7.com</vt:lpstr>
      <vt:lpstr>1_Office 主题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13</cp:revision>
  <dcterms:created xsi:type="dcterms:W3CDTF">2021-07-24T02:57:34Z</dcterms:created>
  <dcterms:modified xsi:type="dcterms:W3CDTF">2021-08-26T06:18:27Z</dcterms:modified>
</cp:coreProperties>
</file>