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969" r:id="rId2"/>
    <p:sldId id="958" r:id="rId3"/>
    <p:sldId id="970" r:id="rId4"/>
    <p:sldId id="975" r:id="rId5"/>
    <p:sldId id="962" r:id="rId6"/>
    <p:sldId id="977" r:id="rId7"/>
    <p:sldId id="995" r:id="rId8"/>
    <p:sldId id="978" r:id="rId9"/>
    <p:sldId id="973" r:id="rId10"/>
    <p:sldId id="993" r:id="rId11"/>
    <p:sldId id="983" r:id="rId12"/>
    <p:sldId id="984" r:id="rId13"/>
    <p:sldId id="985" r:id="rId14"/>
    <p:sldId id="986" r:id="rId15"/>
    <p:sldId id="987" r:id="rId16"/>
    <p:sldId id="988" r:id="rId17"/>
    <p:sldId id="989" r:id="rId18"/>
    <p:sldId id="990" r:id="rId19"/>
    <p:sldId id="991" r:id="rId20"/>
    <p:sldId id="992" r:id="rId21"/>
    <p:sldId id="963" r:id="rId22"/>
    <p:sldId id="974" r:id="rId23"/>
    <p:sldId id="994" r:id="rId24"/>
    <p:sldId id="980" r:id="rId25"/>
    <p:sldId id="929" r:id="rId26"/>
    <p:sldId id="965" r:id="rId27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7F"/>
    <a:srgbClr val="3E8D86"/>
    <a:srgbClr val="CCA54D"/>
    <a:srgbClr val="F18E1D"/>
    <a:srgbClr val="4ABCBA"/>
    <a:srgbClr val="EA6387"/>
    <a:srgbClr val="651900"/>
    <a:srgbClr val="5EB530"/>
    <a:srgbClr val="2F2F2F"/>
    <a:srgbClr val="009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464" autoAdjust="0"/>
  </p:normalViewPr>
  <p:slideViewPr>
    <p:cSldViewPr>
      <p:cViewPr>
        <p:scale>
          <a:sx n="92" d="100"/>
          <a:sy n="92" d="100"/>
        </p:scale>
        <p:origin x="-312" y="-5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C9FCC-39EA-43D4-AD3C-0340FC7354C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777A2-4E44-4730-8F83-7B28DBDCFB55}">
      <dgm:prSet phldrT="[Text]"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Thẻ đánh dấu trang</a:t>
          </a:r>
          <a:endParaRPr lang="en-US" b="1">
            <a:latin typeface="Arial" pitchFamily="34" charset="0"/>
            <a:cs typeface="Arial" pitchFamily="34" charset="0"/>
          </a:endParaRPr>
        </a:p>
      </dgm:t>
    </dgm:pt>
    <dgm:pt modelId="{A81E107C-33AE-4EB7-8C9D-BEE843A36FE0}" type="parTrans" cxnId="{66DE3C08-860C-4ABA-BC3C-B4DB1C25DFD5}">
      <dgm:prSet/>
      <dgm:spPr/>
      <dgm:t>
        <a:bodyPr/>
        <a:lstStyle/>
        <a:p>
          <a:endParaRPr lang="en-US"/>
        </a:p>
      </dgm:t>
    </dgm:pt>
    <dgm:pt modelId="{F9FA64CB-E19E-4FE0-B21A-0B8641A05EF5}" type="sibTrans" cxnId="{66DE3C08-860C-4ABA-BC3C-B4DB1C25DFD5}">
      <dgm:prSet/>
      <dgm:spPr/>
      <dgm:t>
        <a:bodyPr/>
        <a:lstStyle/>
        <a:p>
          <a:endParaRPr lang="en-US"/>
        </a:p>
      </dgm:t>
    </dgm:pt>
    <dgm:pt modelId="{082AAC0D-B931-46AE-A3DB-308477093A44}">
      <dgm:prSet phldrT="[Text]"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Tác dụng</a:t>
          </a:r>
          <a:endParaRPr lang="en-US" b="1">
            <a:latin typeface="Arial" pitchFamily="34" charset="0"/>
            <a:cs typeface="Arial" pitchFamily="34" charset="0"/>
          </a:endParaRPr>
        </a:p>
      </dgm:t>
    </dgm:pt>
    <dgm:pt modelId="{80AF9139-0F69-496B-ACEA-D4D4C4146E98}" type="parTrans" cxnId="{4F643BE8-9DAE-4EFA-B492-E4233CA8940D}">
      <dgm:prSet/>
      <dgm:spPr/>
      <dgm:t>
        <a:bodyPr/>
        <a:lstStyle/>
        <a:p>
          <a:endParaRPr lang="en-US"/>
        </a:p>
      </dgm:t>
    </dgm:pt>
    <dgm:pt modelId="{8A1F03BA-AAE9-45D6-9D88-5EF82F1F2171}" type="sibTrans" cxnId="{4F643BE8-9DAE-4EFA-B492-E4233CA8940D}">
      <dgm:prSet/>
      <dgm:spPr/>
      <dgm:t>
        <a:bodyPr/>
        <a:lstStyle/>
        <a:p>
          <a:endParaRPr lang="en-US"/>
        </a:p>
      </dgm:t>
    </dgm:pt>
    <dgm:pt modelId="{44EAF002-E741-45AE-8B45-4057A91DB1B2}">
      <dgm:prSet phldrT="[Text]"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Dùng để đánh dấu trang</a:t>
          </a:r>
          <a:endParaRPr lang="en-US" b="1">
            <a:latin typeface="Arial" pitchFamily="34" charset="0"/>
            <a:cs typeface="Arial" pitchFamily="34" charset="0"/>
          </a:endParaRPr>
        </a:p>
      </dgm:t>
    </dgm:pt>
    <dgm:pt modelId="{9FF26B4E-B6B9-4C81-ACD4-CA8A4E3864DB}" type="parTrans" cxnId="{E8DB2F17-7534-44F4-8FE8-2D04E6CFE415}">
      <dgm:prSet/>
      <dgm:spPr/>
      <dgm:t>
        <a:bodyPr/>
        <a:lstStyle/>
        <a:p>
          <a:endParaRPr lang="en-US"/>
        </a:p>
      </dgm:t>
    </dgm:pt>
    <dgm:pt modelId="{E2B3A3D3-BAAB-495C-8DD8-D020B01E9ED1}" type="sibTrans" cxnId="{E8DB2F17-7534-44F4-8FE8-2D04E6CFE415}">
      <dgm:prSet/>
      <dgm:spPr/>
      <dgm:t>
        <a:bodyPr/>
        <a:lstStyle/>
        <a:p>
          <a:endParaRPr lang="en-US"/>
        </a:p>
      </dgm:t>
    </dgm:pt>
    <dgm:pt modelId="{6EED6CB4-B762-4A81-97B6-447F2EF3A04C}">
      <dgm:prSet phldrT="[Text]"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Vật liệu, dụng cụ</a:t>
          </a:r>
          <a:endParaRPr lang="en-US" b="1">
            <a:latin typeface="Arial" pitchFamily="34" charset="0"/>
            <a:cs typeface="Arial" pitchFamily="34" charset="0"/>
          </a:endParaRPr>
        </a:p>
      </dgm:t>
    </dgm:pt>
    <dgm:pt modelId="{924908F9-4025-4E0E-B9CB-F89AB1265784}" type="parTrans" cxnId="{439AA184-99CA-4702-BAE7-F2990ADC8934}">
      <dgm:prSet/>
      <dgm:spPr/>
      <dgm:t>
        <a:bodyPr/>
        <a:lstStyle/>
        <a:p>
          <a:endParaRPr lang="en-US"/>
        </a:p>
      </dgm:t>
    </dgm:pt>
    <dgm:pt modelId="{61E4E667-6916-438E-B80F-FD870B852EF7}" type="sibTrans" cxnId="{439AA184-99CA-4702-BAE7-F2990ADC8934}">
      <dgm:prSet/>
      <dgm:spPr/>
      <dgm:t>
        <a:bodyPr/>
        <a:lstStyle/>
        <a:p>
          <a:endParaRPr lang="en-US"/>
        </a:p>
      </dgm:t>
    </dgm:pt>
    <dgm:pt modelId="{0EF80694-B111-473C-9E63-C1CCD1A77AE2}">
      <dgm:prSet phldrT="[Text]"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Giấy thủ công, thước kẻ, bút chì, kéo, bút màu, hồ dán</a:t>
          </a:r>
          <a:endParaRPr lang="en-US" b="1">
            <a:latin typeface="Arial" pitchFamily="34" charset="0"/>
            <a:cs typeface="Arial" pitchFamily="34" charset="0"/>
          </a:endParaRPr>
        </a:p>
      </dgm:t>
    </dgm:pt>
    <dgm:pt modelId="{2D9D3BCD-7ADC-4F11-A1C7-FB9F5A23B9B9}" type="parTrans" cxnId="{62874E08-EE78-4319-8DB2-AFCC1B5962D7}">
      <dgm:prSet/>
      <dgm:spPr/>
      <dgm:t>
        <a:bodyPr/>
        <a:lstStyle/>
        <a:p>
          <a:endParaRPr lang="en-US"/>
        </a:p>
      </dgm:t>
    </dgm:pt>
    <dgm:pt modelId="{7A824457-729D-41FB-98E0-E66C9E360A05}" type="sibTrans" cxnId="{62874E08-EE78-4319-8DB2-AFCC1B5962D7}">
      <dgm:prSet/>
      <dgm:spPr/>
      <dgm:t>
        <a:bodyPr/>
        <a:lstStyle/>
        <a:p>
          <a:endParaRPr lang="en-US"/>
        </a:p>
      </dgm:t>
    </dgm:pt>
    <dgm:pt modelId="{5C341B85-0842-453D-8FEB-5F714B37C53B}">
      <dgm:prSet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Gồm 9 bước tiến hành</a:t>
          </a:r>
          <a:endParaRPr lang="en-US" b="1">
            <a:latin typeface="Arial" pitchFamily="34" charset="0"/>
            <a:cs typeface="Arial" pitchFamily="34" charset="0"/>
          </a:endParaRPr>
        </a:p>
      </dgm:t>
    </dgm:pt>
    <dgm:pt modelId="{52E3B260-2B9E-4FF5-8AFD-655977E322A0}" type="sibTrans" cxnId="{887FCD18-5898-401B-96AD-5C42013FA85F}">
      <dgm:prSet/>
      <dgm:spPr/>
      <dgm:t>
        <a:bodyPr/>
        <a:lstStyle/>
        <a:p>
          <a:endParaRPr lang="en-US"/>
        </a:p>
      </dgm:t>
    </dgm:pt>
    <dgm:pt modelId="{54B6AE71-6B56-4DCB-9709-A18ABFD5BA9A}" type="parTrans" cxnId="{887FCD18-5898-401B-96AD-5C42013FA85F}">
      <dgm:prSet/>
      <dgm:spPr/>
      <dgm:t>
        <a:bodyPr/>
        <a:lstStyle/>
        <a:p>
          <a:endParaRPr lang="en-US"/>
        </a:p>
      </dgm:t>
    </dgm:pt>
    <dgm:pt modelId="{C7346CA4-7DFF-4C67-991F-3F7C8FDC8A51}">
      <dgm:prSet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Các bước tiến hành</a:t>
          </a:r>
          <a:endParaRPr lang="en-US" b="1">
            <a:latin typeface="Arial" pitchFamily="34" charset="0"/>
            <a:cs typeface="Arial" pitchFamily="34" charset="0"/>
          </a:endParaRPr>
        </a:p>
      </dgm:t>
    </dgm:pt>
    <dgm:pt modelId="{DCEE72A5-5AE8-48EA-B284-1E5F2111BC5A}" type="sibTrans" cxnId="{26D8051E-DDE9-4655-B9B4-128FE07C615E}">
      <dgm:prSet/>
      <dgm:spPr/>
      <dgm:t>
        <a:bodyPr/>
        <a:lstStyle/>
        <a:p>
          <a:endParaRPr lang="en-US"/>
        </a:p>
      </dgm:t>
    </dgm:pt>
    <dgm:pt modelId="{E6ADE08B-AA52-4517-BF8E-1E6A8E8668BA}" type="parTrans" cxnId="{26D8051E-DDE9-4655-B9B4-128FE07C615E}">
      <dgm:prSet/>
      <dgm:spPr/>
      <dgm:t>
        <a:bodyPr/>
        <a:lstStyle/>
        <a:p>
          <a:endParaRPr lang="en-US"/>
        </a:p>
      </dgm:t>
    </dgm:pt>
    <dgm:pt modelId="{40810B99-0036-46CE-A8EA-D1FB54DEE7A5}" type="pres">
      <dgm:prSet presAssocID="{569C9FCC-39EA-43D4-AD3C-0340FC7354C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A5AF2-789A-4737-8BD4-70CF6273C427}" type="pres">
      <dgm:prSet presAssocID="{569C9FCC-39EA-43D4-AD3C-0340FC7354C3}" presName="hierFlow" presStyleCnt="0"/>
      <dgm:spPr/>
    </dgm:pt>
    <dgm:pt modelId="{A5BA091C-87EA-4A01-B314-1A032CD3EACA}" type="pres">
      <dgm:prSet presAssocID="{569C9FCC-39EA-43D4-AD3C-0340FC7354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FF452E-8792-41B6-89DB-B0A0FC739AAA}" type="pres">
      <dgm:prSet presAssocID="{010777A2-4E44-4730-8F83-7B28DBDCFB55}" presName="Name14" presStyleCnt="0"/>
      <dgm:spPr/>
    </dgm:pt>
    <dgm:pt modelId="{1C76057B-DB92-4AEA-9A38-C9B7D8E83244}" type="pres">
      <dgm:prSet presAssocID="{010777A2-4E44-4730-8F83-7B28DBDCFB5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1B926-CDE5-41B4-9CC0-B7915734FCC0}" type="pres">
      <dgm:prSet presAssocID="{010777A2-4E44-4730-8F83-7B28DBDCFB55}" presName="hierChild2" presStyleCnt="0"/>
      <dgm:spPr/>
    </dgm:pt>
    <dgm:pt modelId="{B2BF7613-D2CD-4009-A59C-BD3ED929A2C4}" type="pres">
      <dgm:prSet presAssocID="{80AF9139-0F69-496B-ACEA-D4D4C4146E98}" presName="Name19" presStyleLbl="parChTrans1D2" presStyleIdx="0" presStyleCnt="3"/>
      <dgm:spPr/>
      <dgm:t>
        <a:bodyPr/>
        <a:lstStyle/>
        <a:p>
          <a:endParaRPr lang="en-US"/>
        </a:p>
      </dgm:t>
    </dgm:pt>
    <dgm:pt modelId="{5C19B4EC-6EB2-43A6-9143-6D40EBB8680E}" type="pres">
      <dgm:prSet presAssocID="{082AAC0D-B931-46AE-A3DB-308477093A44}" presName="Name21" presStyleCnt="0"/>
      <dgm:spPr/>
    </dgm:pt>
    <dgm:pt modelId="{9FA11E71-8CFB-41BF-9B45-54BB78CA2D92}" type="pres">
      <dgm:prSet presAssocID="{082AAC0D-B931-46AE-A3DB-308477093A44}" presName="level2Shape" presStyleLbl="node2" presStyleIdx="0" presStyleCnt="3"/>
      <dgm:spPr/>
      <dgm:t>
        <a:bodyPr/>
        <a:lstStyle/>
        <a:p>
          <a:endParaRPr lang="en-US"/>
        </a:p>
      </dgm:t>
    </dgm:pt>
    <dgm:pt modelId="{6E8EA9F6-42F3-45A8-83F9-8BBCD114D368}" type="pres">
      <dgm:prSet presAssocID="{082AAC0D-B931-46AE-A3DB-308477093A44}" presName="hierChild3" presStyleCnt="0"/>
      <dgm:spPr/>
    </dgm:pt>
    <dgm:pt modelId="{5E76F711-9E6A-44C0-9F3A-4741ADB46673}" type="pres">
      <dgm:prSet presAssocID="{9FF26B4E-B6B9-4C81-ACD4-CA8A4E3864DB}" presName="Name19" presStyleLbl="parChTrans1D3" presStyleIdx="0" presStyleCnt="3"/>
      <dgm:spPr/>
      <dgm:t>
        <a:bodyPr/>
        <a:lstStyle/>
        <a:p>
          <a:endParaRPr lang="en-US"/>
        </a:p>
      </dgm:t>
    </dgm:pt>
    <dgm:pt modelId="{43D2B135-B5D5-46C4-931E-6658DCCB6842}" type="pres">
      <dgm:prSet presAssocID="{44EAF002-E741-45AE-8B45-4057A91DB1B2}" presName="Name21" presStyleCnt="0"/>
      <dgm:spPr/>
    </dgm:pt>
    <dgm:pt modelId="{210B67AC-7AD4-4E94-8DD4-78865308DD31}" type="pres">
      <dgm:prSet presAssocID="{44EAF002-E741-45AE-8B45-4057A91DB1B2}" presName="level2Shape" presStyleLbl="node3" presStyleIdx="0" presStyleCnt="3"/>
      <dgm:spPr/>
      <dgm:t>
        <a:bodyPr/>
        <a:lstStyle/>
        <a:p>
          <a:endParaRPr lang="en-US"/>
        </a:p>
      </dgm:t>
    </dgm:pt>
    <dgm:pt modelId="{B714B453-6570-461F-B6D1-A90C5790DBF8}" type="pres">
      <dgm:prSet presAssocID="{44EAF002-E741-45AE-8B45-4057A91DB1B2}" presName="hierChild3" presStyleCnt="0"/>
      <dgm:spPr/>
    </dgm:pt>
    <dgm:pt modelId="{9F968C25-047F-4CFF-B7BF-BD06A4CFF674}" type="pres">
      <dgm:prSet presAssocID="{924908F9-4025-4E0E-B9CB-F89AB1265784}" presName="Name19" presStyleLbl="parChTrans1D2" presStyleIdx="1" presStyleCnt="3"/>
      <dgm:spPr/>
      <dgm:t>
        <a:bodyPr/>
        <a:lstStyle/>
        <a:p>
          <a:endParaRPr lang="en-US"/>
        </a:p>
      </dgm:t>
    </dgm:pt>
    <dgm:pt modelId="{F6EFD79C-D7D4-49D6-91E3-934B44DB4B1D}" type="pres">
      <dgm:prSet presAssocID="{6EED6CB4-B762-4A81-97B6-447F2EF3A04C}" presName="Name21" presStyleCnt="0"/>
      <dgm:spPr/>
    </dgm:pt>
    <dgm:pt modelId="{EE3C0CE8-5BFC-408D-B3F7-3A11F050F7E6}" type="pres">
      <dgm:prSet presAssocID="{6EED6CB4-B762-4A81-97B6-447F2EF3A04C}" presName="level2Shape" presStyleLbl="node2" presStyleIdx="1" presStyleCnt="3"/>
      <dgm:spPr/>
      <dgm:t>
        <a:bodyPr/>
        <a:lstStyle/>
        <a:p>
          <a:endParaRPr lang="en-US"/>
        </a:p>
      </dgm:t>
    </dgm:pt>
    <dgm:pt modelId="{08355775-259F-4D80-A1A9-955112BA18AE}" type="pres">
      <dgm:prSet presAssocID="{6EED6CB4-B762-4A81-97B6-447F2EF3A04C}" presName="hierChild3" presStyleCnt="0"/>
      <dgm:spPr/>
    </dgm:pt>
    <dgm:pt modelId="{114CB558-CC53-4C06-AF1D-CCDD62964451}" type="pres">
      <dgm:prSet presAssocID="{2D9D3BCD-7ADC-4F11-A1C7-FB9F5A23B9B9}" presName="Name19" presStyleLbl="parChTrans1D3" presStyleIdx="1" presStyleCnt="3"/>
      <dgm:spPr/>
      <dgm:t>
        <a:bodyPr/>
        <a:lstStyle/>
        <a:p>
          <a:endParaRPr lang="en-US"/>
        </a:p>
      </dgm:t>
    </dgm:pt>
    <dgm:pt modelId="{00D2A4F7-777E-4BD3-881F-26F8F07CD202}" type="pres">
      <dgm:prSet presAssocID="{0EF80694-B111-473C-9E63-C1CCD1A77AE2}" presName="Name21" presStyleCnt="0"/>
      <dgm:spPr/>
    </dgm:pt>
    <dgm:pt modelId="{249E77B0-454D-4395-91E6-56AC6CB413E2}" type="pres">
      <dgm:prSet presAssocID="{0EF80694-B111-473C-9E63-C1CCD1A77AE2}" presName="level2Shape" presStyleLbl="node3" presStyleIdx="1" presStyleCnt="3"/>
      <dgm:spPr/>
      <dgm:t>
        <a:bodyPr/>
        <a:lstStyle/>
        <a:p>
          <a:endParaRPr lang="en-US"/>
        </a:p>
      </dgm:t>
    </dgm:pt>
    <dgm:pt modelId="{A49D1078-3159-4D38-A772-5B3E542C7C37}" type="pres">
      <dgm:prSet presAssocID="{0EF80694-B111-473C-9E63-C1CCD1A77AE2}" presName="hierChild3" presStyleCnt="0"/>
      <dgm:spPr/>
    </dgm:pt>
    <dgm:pt modelId="{06B1E33C-B2B2-41A1-9F1F-8F8E34DBFEA3}" type="pres">
      <dgm:prSet presAssocID="{E6ADE08B-AA52-4517-BF8E-1E6A8E8668BA}" presName="Name19" presStyleLbl="parChTrans1D2" presStyleIdx="2" presStyleCnt="3"/>
      <dgm:spPr/>
      <dgm:t>
        <a:bodyPr/>
        <a:lstStyle/>
        <a:p>
          <a:endParaRPr lang="en-US"/>
        </a:p>
      </dgm:t>
    </dgm:pt>
    <dgm:pt modelId="{59F47871-AC9A-4BBC-ABDE-5D6517196944}" type="pres">
      <dgm:prSet presAssocID="{C7346CA4-7DFF-4C67-991F-3F7C8FDC8A51}" presName="Name21" presStyleCnt="0"/>
      <dgm:spPr/>
    </dgm:pt>
    <dgm:pt modelId="{76D5BA4D-006D-40D9-8FA9-179A8A7E514D}" type="pres">
      <dgm:prSet presAssocID="{C7346CA4-7DFF-4C67-991F-3F7C8FDC8A51}" presName="level2Shape" presStyleLbl="node2" presStyleIdx="2" presStyleCnt="3"/>
      <dgm:spPr/>
      <dgm:t>
        <a:bodyPr/>
        <a:lstStyle/>
        <a:p>
          <a:endParaRPr lang="en-US"/>
        </a:p>
      </dgm:t>
    </dgm:pt>
    <dgm:pt modelId="{D9FF4FCF-5903-40C5-A170-01CE08153DE2}" type="pres">
      <dgm:prSet presAssocID="{C7346CA4-7DFF-4C67-991F-3F7C8FDC8A51}" presName="hierChild3" presStyleCnt="0"/>
      <dgm:spPr/>
    </dgm:pt>
    <dgm:pt modelId="{D6BD6885-A952-4B3A-A783-465F6A161FB6}" type="pres">
      <dgm:prSet presAssocID="{54B6AE71-6B56-4DCB-9709-A18ABFD5BA9A}" presName="Name19" presStyleLbl="parChTrans1D3" presStyleIdx="2" presStyleCnt="3"/>
      <dgm:spPr/>
      <dgm:t>
        <a:bodyPr/>
        <a:lstStyle/>
        <a:p>
          <a:endParaRPr lang="en-US"/>
        </a:p>
      </dgm:t>
    </dgm:pt>
    <dgm:pt modelId="{4F9A7CF1-8B61-4822-AEEC-30639F5BF163}" type="pres">
      <dgm:prSet presAssocID="{5C341B85-0842-453D-8FEB-5F714B37C53B}" presName="Name21" presStyleCnt="0"/>
      <dgm:spPr/>
    </dgm:pt>
    <dgm:pt modelId="{99F793A4-69D7-4712-A003-A9B43DD00E56}" type="pres">
      <dgm:prSet presAssocID="{5C341B85-0842-453D-8FEB-5F714B37C53B}" presName="level2Shape" presStyleLbl="node3" presStyleIdx="2" presStyleCnt="3"/>
      <dgm:spPr/>
      <dgm:t>
        <a:bodyPr/>
        <a:lstStyle/>
        <a:p>
          <a:endParaRPr lang="en-US"/>
        </a:p>
      </dgm:t>
    </dgm:pt>
    <dgm:pt modelId="{A21AD1B8-8196-4D7C-A0DA-43BD072F1142}" type="pres">
      <dgm:prSet presAssocID="{5C341B85-0842-453D-8FEB-5F714B37C53B}" presName="hierChild3" presStyleCnt="0"/>
      <dgm:spPr/>
    </dgm:pt>
    <dgm:pt modelId="{3FA3AF57-1057-4417-AF80-8EFC989E0647}" type="pres">
      <dgm:prSet presAssocID="{569C9FCC-39EA-43D4-AD3C-0340FC7354C3}" presName="bgShapesFlow" presStyleCnt="0"/>
      <dgm:spPr/>
    </dgm:pt>
  </dgm:ptLst>
  <dgm:cxnLst>
    <dgm:cxn modelId="{DF6F8768-CD26-495D-9094-6C43A24167E8}" type="presOf" srcId="{924908F9-4025-4E0E-B9CB-F89AB1265784}" destId="{9F968C25-047F-4CFF-B7BF-BD06A4CFF674}" srcOrd="0" destOrd="0" presId="urn:microsoft.com/office/officeart/2005/8/layout/hierarchy6"/>
    <dgm:cxn modelId="{0E2D1C81-D852-415B-885D-7899CC73829B}" type="presOf" srcId="{C7346CA4-7DFF-4C67-991F-3F7C8FDC8A51}" destId="{76D5BA4D-006D-40D9-8FA9-179A8A7E514D}" srcOrd="0" destOrd="0" presId="urn:microsoft.com/office/officeart/2005/8/layout/hierarchy6"/>
    <dgm:cxn modelId="{62874E08-EE78-4319-8DB2-AFCC1B5962D7}" srcId="{6EED6CB4-B762-4A81-97B6-447F2EF3A04C}" destId="{0EF80694-B111-473C-9E63-C1CCD1A77AE2}" srcOrd="0" destOrd="0" parTransId="{2D9D3BCD-7ADC-4F11-A1C7-FB9F5A23B9B9}" sibTransId="{7A824457-729D-41FB-98E0-E66C9E360A05}"/>
    <dgm:cxn modelId="{8BF3E3CA-C376-4E87-9815-233059B16181}" type="presOf" srcId="{5C341B85-0842-453D-8FEB-5F714B37C53B}" destId="{99F793A4-69D7-4712-A003-A9B43DD00E56}" srcOrd="0" destOrd="0" presId="urn:microsoft.com/office/officeart/2005/8/layout/hierarchy6"/>
    <dgm:cxn modelId="{66DE3C08-860C-4ABA-BC3C-B4DB1C25DFD5}" srcId="{569C9FCC-39EA-43D4-AD3C-0340FC7354C3}" destId="{010777A2-4E44-4730-8F83-7B28DBDCFB55}" srcOrd="0" destOrd="0" parTransId="{A81E107C-33AE-4EB7-8C9D-BEE843A36FE0}" sibTransId="{F9FA64CB-E19E-4FE0-B21A-0B8641A05EF5}"/>
    <dgm:cxn modelId="{B9E71B8E-ECD7-4794-842D-40FE478E7D9C}" type="presOf" srcId="{569C9FCC-39EA-43D4-AD3C-0340FC7354C3}" destId="{40810B99-0036-46CE-A8EA-D1FB54DEE7A5}" srcOrd="0" destOrd="0" presId="urn:microsoft.com/office/officeart/2005/8/layout/hierarchy6"/>
    <dgm:cxn modelId="{61E6DBBF-E616-4DF9-BA57-9DDC1C727776}" type="presOf" srcId="{44EAF002-E741-45AE-8B45-4057A91DB1B2}" destId="{210B67AC-7AD4-4E94-8DD4-78865308DD31}" srcOrd="0" destOrd="0" presId="urn:microsoft.com/office/officeart/2005/8/layout/hierarchy6"/>
    <dgm:cxn modelId="{1B3EE433-BBD1-4A14-8088-8365FC504F7B}" type="presOf" srcId="{9FF26B4E-B6B9-4C81-ACD4-CA8A4E3864DB}" destId="{5E76F711-9E6A-44C0-9F3A-4741ADB46673}" srcOrd="0" destOrd="0" presId="urn:microsoft.com/office/officeart/2005/8/layout/hierarchy6"/>
    <dgm:cxn modelId="{E8DB2F17-7534-44F4-8FE8-2D04E6CFE415}" srcId="{082AAC0D-B931-46AE-A3DB-308477093A44}" destId="{44EAF002-E741-45AE-8B45-4057A91DB1B2}" srcOrd="0" destOrd="0" parTransId="{9FF26B4E-B6B9-4C81-ACD4-CA8A4E3864DB}" sibTransId="{E2B3A3D3-BAAB-495C-8DD8-D020B01E9ED1}"/>
    <dgm:cxn modelId="{439AA184-99CA-4702-BAE7-F2990ADC8934}" srcId="{010777A2-4E44-4730-8F83-7B28DBDCFB55}" destId="{6EED6CB4-B762-4A81-97B6-447F2EF3A04C}" srcOrd="1" destOrd="0" parTransId="{924908F9-4025-4E0E-B9CB-F89AB1265784}" sibTransId="{61E4E667-6916-438E-B80F-FD870B852EF7}"/>
    <dgm:cxn modelId="{26D8051E-DDE9-4655-B9B4-128FE07C615E}" srcId="{010777A2-4E44-4730-8F83-7B28DBDCFB55}" destId="{C7346CA4-7DFF-4C67-991F-3F7C8FDC8A51}" srcOrd="2" destOrd="0" parTransId="{E6ADE08B-AA52-4517-BF8E-1E6A8E8668BA}" sibTransId="{DCEE72A5-5AE8-48EA-B284-1E5F2111BC5A}"/>
    <dgm:cxn modelId="{FA0B9EA0-3C32-461D-AD69-B19A8565B8B9}" type="presOf" srcId="{6EED6CB4-B762-4A81-97B6-447F2EF3A04C}" destId="{EE3C0CE8-5BFC-408D-B3F7-3A11F050F7E6}" srcOrd="0" destOrd="0" presId="urn:microsoft.com/office/officeart/2005/8/layout/hierarchy6"/>
    <dgm:cxn modelId="{2BA5F290-554A-4A72-9A32-C539A7E7AE29}" type="presOf" srcId="{80AF9139-0F69-496B-ACEA-D4D4C4146E98}" destId="{B2BF7613-D2CD-4009-A59C-BD3ED929A2C4}" srcOrd="0" destOrd="0" presId="urn:microsoft.com/office/officeart/2005/8/layout/hierarchy6"/>
    <dgm:cxn modelId="{5C3899F9-C4A8-4551-A878-F81B646B10CC}" type="presOf" srcId="{54B6AE71-6B56-4DCB-9709-A18ABFD5BA9A}" destId="{D6BD6885-A952-4B3A-A783-465F6A161FB6}" srcOrd="0" destOrd="0" presId="urn:microsoft.com/office/officeart/2005/8/layout/hierarchy6"/>
    <dgm:cxn modelId="{4F643BE8-9DAE-4EFA-B492-E4233CA8940D}" srcId="{010777A2-4E44-4730-8F83-7B28DBDCFB55}" destId="{082AAC0D-B931-46AE-A3DB-308477093A44}" srcOrd="0" destOrd="0" parTransId="{80AF9139-0F69-496B-ACEA-D4D4C4146E98}" sibTransId="{8A1F03BA-AAE9-45D6-9D88-5EF82F1F2171}"/>
    <dgm:cxn modelId="{91883331-146E-4584-ADF1-B69932B580FA}" type="presOf" srcId="{010777A2-4E44-4730-8F83-7B28DBDCFB55}" destId="{1C76057B-DB92-4AEA-9A38-C9B7D8E83244}" srcOrd="0" destOrd="0" presId="urn:microsoft.com/office/officeart/2005/8/layout/hierarchy6"/>
    <dgm:cxn modelId="{15D59C15-1A4E-4362-B5FA-F40F8120B117}" type="presOf" srcId="{E6ADE08B-AA52-4517-BF8E-1E6A8E8668BA}" destId="{06B1E33C-B2B2-41A1-9F1F-8F8E34DBFEA3}" srcOrd="0" destOrd="0" presId="urn:microsoft.com/office/officeart/2005/8/layout/hierarchy6"/>
    <dgm:cxn modelId="{887FCD18-5898-401B-96AD-5C42013FA85F}" srcId="{C7346CA4-7DFF-4C67-991F-3F7C8FDC8A51}" destId="{5C341B85-0842-453D-8FEB-5F714B37C53B}" srcOrd="0" destOrd="0" parTransId="{54B6AE71-6B56-4DCB-9709-A18ABFD5BA9A}" sibTransId="{52E3B260-2B9E-4FF5-8AFD-655977E322A0}"/>
    <dgm:cxn modelId="{DDCDEE74-873C-43FC-83B8-4A1E8163532B}" type="presOf" srcId="{0EF80694-B111-473C-9E63-C1CCD1A77AE2}" destId="{249E77B0-454D-4395-91E6-56AC6CB413E2}" srcOrd="0" destOrd="0" presId="urn:microsoft.com/office/officeart/2005/8/layout/hierarchy6"/>
    <dgm:cxn modelId="{C9DE3209-213A-4EA9-8D07-A0370D17EA52}" type="presOf" srcId="{082AAC0D-B931-46AE-A3DB-308477093A44}" destId="{9FA11E71-8CFB-41BF-9B45-54BB78CA2D92}" srcOrd="0" destOrd="0" presId="urn:microsoft.com/office/officeart/2005/8/layout/hierarchy6"/>
    <dgm:cxn modelId="{09ED86F6-1BD0-4176-B5F9-910A6D861594}" type="presOf" srcId="{2D9D3BCD-7ADC-4F11-A1C7-FB9F5A23B9B9}" destId="{114CB558-CC53-4C06-AF1D-CCDD62964451}" srcOrd="0" destOrd="0" presId="urn:microsoft.com/office/officeart/2005/8/layout/hierarchy6"/>
    <dgm:cxn modelId="{11117B7A-1247-4883-B0AC-08EE8DCBB759}" type="presParOf" srcId="{40810B99-0036-46CE-A8EA-D1FB54DEE7A5}" destId="{6C7A5AF2-789A-4737-8BD4-70CF6273C427}" srcOrd="0" destOrd="0" presId="urn:microsoft.com/office/officeart/2005/8/layout/hierarchy6"/>
    <dgm:cxn modelId="{0B338BD9-52B5-4838-8B21-07C3C51A2344}" type="presParOf" srcId="{6C7A5AF2-789A-4737-8BD4-70CF6273C427}" destId="{A5BA091C-87EA-4A01-B314-1A032CD3EACA}" srcOrd="0" destOrd="0" presId="urn:microsoft.com/office/officeart/2005/8/layout/hierarchy6"/>
    <dgm:cxn modelId="{37E150CF-33BA-45CC-977F-E88EE00499B2}" type="presParOf" srcId="{A5BA091C-87EA-4A01-B314-1A032CD3EACA}" destId="{6EFF452E-8792-41B6-89DB-B0A0FC739AAA}" srcOrd="0" destOrd="0" presId="urn:microsoft.com/office/officeart/2005/8/layout/hierarchy6"/>
    <dgm:cxn modelId="{70C95A85-A8F6-45D1-9BDB-9E771F8D5529}" type="presParOf" srcId="{6EFF452E-8792-41B6-89DB-B0A0FC739AAA}" destId="{1C76057B-DB92-4AEA-9A38-C9B7D8E83244}" srcOrd="0" destOrd="0" presId="urn:microsoft.com/office/officeart/2005/8/layout/hierarchy6"/>
    <dgm:cxn modelId="{D970A461-6AF4-457F-8571-74381874D194}" type="presParOf" srcId="{6EFF452E-8792-41B6-89DB-B0A0FC739AAA}" destId="{2411B926-CDE5-41B4-9CC0-B7915734FCC0}" srcOrd="1" destOrd="0" presId="urn:microsoft.com/office/officeart/2005/8/layout/hierarchy6"/>
    <dgm:cxn modelId="{D6E7D427-62BD-4A8F-918C-99637F1A5D52}" type="presParOf" srcId="{2411B926-CDE5-41B4-9CC0-B7915734FCC0}" destId="{B2BF7613-D2CD-4009-A59C-BD3ED929A2C4}" srcOrd="0" destOrd="0" presId="urn:microsoft.com/office/officeart/2005/8/layout/hierarchy6"/>
    <dgm:cxn modelId="{C04C6912-E06F-401A-8E43-3556FD2EA118}" type="presParOf" srcId="{2411B926-CDE5-41B4-9CC0-B7915734FCC0}" destId="{5C19B4EC-6EB2-43A6-9143-6D40EBB8680E}" srcOrd="1" destOrd="0" presId="urn:microsoft.com/office/officeart/2005/8/layout/hierarchy6"/>
    <dgm:cxn modelId="{BC44850F-5BD6-4E80-A65E-4D24D40B47F6}" type="presParOf" srcId="{5C19B4EC-6EB2-43A6-9143-6D40EBB8680E}" destId="{9FA11E71-8CFB-41BF-9B45-54BB78CA2D92}" srcOrd="0" destOrd="0" presId="urn:microsoft.com/office/officeart/2005/8/layout/hierarchy6"/>
    <dgm:cxn modelId="{2C104C90-0058-46A0-966D-93EC16E5B3E7}" type="presParOf" srcId="{5C19B4EC-6EB2-43A6-9143-6D40EBB8680E}" destId="{6E8EA9F6-42F3-45A8-83F9-8BBCD114D368}" srcOrd="1" destOrd="0" presId="urn:microsoft.com/office/officeart/2005/8/layout/hierarchy6"/>
    <dgm:cxn modelId="{426BE25C-80D1-4AF4-843B-667967A2D5C6}" type="presParOf" srcId="{6E8EA9F6-42F3-45A8-83F9-8BBCD114D368}" destId="{5E76F711-9E6A-44C0-9F3A-4741ADB46673}" srcOrd="0" destOrd="0" presId="urn:microsoft.com/office/officeart/2005/8/layout/hierarchy6"/>
    <dgm:cxn modelId="{B4A7F984-7A95-42A1-8ACA-EA8F8934E428}" type="presParOf" srcId="{6E8EA9F6-42F3-45A8-83F9-8BBCD114D368}" destId="{43D2B135-B5D5-46C4-931E-6658DCCB6842}" srcOrd="1" destOrd="0" presId="urn:microsoft.com/office/officeart/2005/8/layout/hierarchy6"/>
    <dgm:cxn modelId="{6DAD647B-687B-4CF5-9C2A-9AF4D110D0A0}" type="presParOf" srcId="{43D2B135-B5D5-46C4-931E-6658DCCB6842}" destId="{210B67AC-7AD4-4E94-8DD4-78865308DD31}" srcOrd="0" destOrd="0" presId="urn:microsoft.com/office/officeart/2005/8/layout/hierarchy6"/>
    <dgm:cxn modelId="{D3CDEDAE-A8F4-4B0A-90E8-682170880B90}" type="presParOf" srcId="{43D2B135-B5D5-46C4-931E-6658DCCB6842}" destId="{B714B453-6570-461F-B6D1-A90C5790DBF8}" srcOrd="1" destOrd="0" presId="urn:microsoft.com/office/officeart/2005/8/layout/hierarchy6"/>
    <dgm:cxn modelId="{2260455E-1D7A-462D-A1E8-BDCBB9716288}" type="presParOf" srcId="{2411B926-CDE5-41B4-9CC0-B7915734FCC0}" destId="{9F968C25-047F-4CFF-B7BF-BD06A4CFF674}" srcOrd="2" destOrd="0" presId="urn:microsoft.com/office/officeart/2005/8/layout/hierarchy6"/>
    <dgm:cxn modelId="{235C1091-2F2E-46AC-9CA6-91A6A1F89EB8}" type="presParOf" srcId="{2411B926-CDE5-41B4-9CC0-B7915734FCC0}" destId="{F6EFD79C-D7D4-49D6-91E3-934B44DB4B1D}" srcOrd="3" destOrd="0" presId="urn:microsoft.com/office/officeart/2005/8/layout/hierarchy6"/>
    <dgm:cxn modelId="{1BC1594C-77A8-456B-BD49-B7924598E5E9}" type="presParOf" srcId="{F6EFD79C-D7D4-49D6-91E3-934B44DB4B1D}" destId="{EE3C0CE8-5BFC-408D-B3F7-3A11F050F7E6}" srcOrd="0" destOrd="0" presId="urn:microsoft.com/office/officeart/2005/8/layout/hierarchy6"/>
    <dgm:cxn modelId="{C9E7D896-1D33-4BAD-BA55-2CD7E4A925D3}" type="presParOf" srcId="{F6EFD79C-D7D4-49D6-91E3-934B44DB4B1D}" destId="{08355775-259F-4D80-A1A9-955112BA18AE}" srcOrd="1" destOrd="0" presId="urn:microsoft.com/office/officeart/2005/8/layout/hierarchy6"/>
    <dgm:cxn modelId="{EA3295E2-5C76-4276-B09D-C86CD1318F01}" type="presParOf" srcId="{08355775-259F-4D80-A1A9-955112BA18AE}" destId="{114CB558-CC53-4C06-AF1D-CCDD62964451}" srcOrd="0" destOrd="0" presId="urn:microsoft.com/office/officeart/2005/8/layout/hierarchy6"/>
    <dgm:cxn modelId="{25C2378F-E55A-4988-AD2D-350EC56FA8EB}" type="presParOf" srcId="{08355775-259F-4D80-A1A9-955112BA18AE}" destId="{00D2A4F7-777E-4BD3-881F-26F8F07CD202}" srcOrd="1" destOrd="0" presId="urn:microsoft.com/office/officeart/2005/8/layout/hierarchy6"/>
    <dgm:cxn modelId="{0AB5B28B-22FC-43BB-8B6F-73D266C8B838}" type="presParOf" srcId="{00D2A4F7-777E-4BD3-881F-26F8F07CD202}" destId="{249E77B0-454D-4395-91E6-56AC6CB413E2}" srcOrd="0" destOrd="0" presId="urn:microsoft.com/office/officeart/2005/8/layout/hierarchy6"/>
    <dgm:cxn modelId="{9F1D54E6-C08E-4A58-BDC1-415ED4B2F0B4}" type="presParOf" srcId="{00D2A4F7-777E-4BD3-881F-26F8F07CD202}" destId="{A49D1078-3159-4D38-A772-5B3E542C7C37}" srcOrd="1" destOrd="0" presId="urn:microsoft.com/office/officeart/2005/8/layout/hierarchy6"/>
    <dgm:cxn modelId="{4E074F27-6CF4-45D0-B608-21078A36AE6A}" type="presParOf" srcId="{2411B926-CDE5-41B4-9CC0-B7915734FCC0}" destId="{06B1E33C-B2B2-41A1-9F1F-8F8E34DBFEA3}" srcOrd="4" destOrd="0" presId="urn:microsoft.com/office/officeart/2005/8/layout/hierarchy6"/>
    <dgm:cxn modelId="{92E45AD6-FD6E-4250-8654-5A48263315A1}" type="presParOf" srcId="{2411B926-CDE5-41B4-9CC0-B7915734FCC0}" destId="{59F47871-AC9A-4BBC-ABDE-5D6517196944}" srcOrd="5" destOrd="0" presId="urn:microsoft.com/office/officeart/2005/8/layout/hierarchy6"/>
    <dgm:cxn modelId="{5E1F0EB9-904A-46ED-A708-2FE29E6DACC5}" type="presParOf" srcId="{59F47871-AC9A-4BBC-ABDE-5D6517196944}" destId="{76D5BA4D-006D-40D9-8FA9-179A8A7E514D}" srcOrd="0" destOrd="0" presId="urn:microsoft.com/office/officeart/2005/8/layout/hierarchy6"/>
    <dgm:cxn modelId="{E423B460-28B6-41A0-9949-90FF8E999A96}" type="presParOf" srcId="{59F47871-AC9A-4BBC-ABDE-5D6517196944}" destId="{D9FF4FCF-5903-40C5-A170-01CE08153DE2}" srcOrd="1" destOrd="0" presId="urn:microsoft.com/office/officeart/2005/8/layout/hierarchy6"/>
    <dgm:cxn modelId="{90BEAA8B-1CF2-4E90-82B4-91FA803B46AD}" type="presParOf" srcId="{D9FF4FCF-5903-40C5-A170-01CE08153DE2}" destId="{D6BD6885-A952-4B3A-A783-465F6A161FB6}" srcOrd="0" destOrd="0" presId="urn:microsoft.com/office/officeart/2005/8/layout/hierarchy6"/>
    <dgm:cxn modelId="{D17218A8-A8AB-4F4B-B004-40924A60B752}" type="presParOf" srcId="{D9FF4FCF-5903-40C5-A170-01CE08153DE2}" destId="{4F9A7CF1-8B61-4822-AEEC-30639F5BF163}" srcOrd="1" destOrd="0" presId="urn:microsoft.com/office/officeart/2005/8/layout/hierarchy6"/>
    <dgm:cxn modelId="{6B9BFB7B-8196-4830-88C0-9A17537908E6}" type="presParOf" srcId="{4F9A7CF1-8B61-4822-AEEC-30639F5BF163}" destId="{99F793A4-69D7-4712-A003-A9B43DD00E56}" srcOrd="0" destOrd="0" presId="urn:microsoft.com/office/officeart/2005/8/layout/hierarchy6"/>
    <dgm:cxn modelId="{632A92B9-85A7-468D-8BDC-25CED0BFCDDD}" type="presParOf" srcId="{4F9A7CF1-8B61-4822-AEEC-30639F5BF163}" destId="{A21AD1B8-8196-4D7C-A0DA-43BD072F1142}" srcOrd="1" destOrd="0" presId="urn:microsoft.com/office/officeart/2005/8/layout/hierarchy6"/>
    <dgm:cxn modelId="{98830BFC-587E-4F77-B3A3-FBCE18127443}" type="presParOf" srcId="{40810B99-0036-46CE-A8EA-D1FB54DEE7A5}" destId="{3FA3AF57-1057-4417-AF80-8EFC989E064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6057B-DB92-4AEA-9A38-C9B7D8E83244}">
      <dsp:nvSpPr>
        <dsp:cNvPr id="0" name=""/>
        <dsp:cNvSpPr/>
      </dsp:nvSpPr>
      <dsp:spPr>
        <a:xfrm>
          <a:off x="2996406" y="4762"/>
          <a:ext cx="2135187" cy="1423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itchFamily="34" charset="0"/>
              <a:cs typeface="Arial" pitchFamily="34" charset="0"/>
            </a:rPr>
            <a:t>Thẻ đánh dấu trang</a:t>
          </a:r>
          <a:endParaRPr lang="en-US" sz="2100" b="1" kern="1200">
            <a:latin typeface="Arial" pitchFamily="34" charset="0"/>
            <a:cs typeface="Arial" pitchFamily="34" charset="0"/>
          </a:endParaRPr>
        </a:p>
      </dsp:txBody>
      <dsp:txXfrm>
        <a:off x="3038098" y="46454"/>
        <a:ext cx="2051803" cy="1340074"/>
      </dsp:txXfrm>
    </dsp:sp>
    <dsp:sp modelId="{B2BF7613-D2CD-4009-A59C-BD3ED929A2C4}">
      <dsp:nvSpPr>
        <dsp:cNvPr id="0" name=""/>
        <dsp:cNvSpPr/>
      </dsp:nvSpPr>
      <dsp:spPr>
        <a:xfrm>
          <a:off x="1288256" y="1428220"/>
          <a:ext cx="2775743" cy="569383"/>
        </a:xfrm>
        <a:custGeom>
          <a:avLst/>
          <a:gdLst/>
          <a:ahLst/>
          <a:cxnLst/>
          <a:rect l="0" t="0" r="0" b="0"/>
          <a:pathLst>
            <a:path>
              <a:moveTo>
                <a:pt x="2775743" y="0"/>
              </a:moveTo>
              <a:lnTo>
                <a:pt x="2775743" y="284691"/>
              </a:lnTo>
              <a:lnTo>
                <a:pt x="0" y="284691"/>
              </a:lnTo>
              <a:lnTo>
                <a:pt x="0" y="5693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11E71-8CFB-41BF-9B45-54BB78CA2D92}">
      <dsp:nvSpPr>
        <dsp:cNvPr id="0" name=""/>
        <dsp:cNvSpPr/>
      </dsp:nvSpPr>
      <dsp:spPr>
        <a:xfrm>
          <a:off x="220662" y="1997604"/>
          <a:ext cx="2135187" cy="1423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itchFamily="34" charset="0"/>
              <a:cs typeface="Arial" pitchFamily="34" charset="0"/>
            </a:rPr>
            <a:t>Tác dụng</a:t>
          </a:r>
          <a:endParaRPr lang="en-US" sz="2100" b="1" kern="1200">
            <a:latin typeface="Arial" pitchFamily="34" charset="0"/>
            <a:cs typeface="Arial" pitchFamily="34" charset="0"/>
          </a:endParaRPr>
        </a:p>
      </dsp:txBody>
      <dsp:txXfrm>
        <a:off x="262354" y="2039296"/>
        <a:ext cx="2051803" cy="1340074"/>
      </dsp:txXfrm>
    </dsp:sp>
    <dsp:sp modelId="{5E76F711-9E6A-44C0-9F3A-4741ADB46673}">
      <dsp:nvSpPr>
        <dsp:cNvPr id="0" name=""/>
        <dsp:cNvSpPr/>
      </dsp:nvSpPr>
      <dsp:spPr>
        <a:xfrm>
          <a:off x="1242536" y="3421062"/>
          <a:ext cx="91440" cy="569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3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B67AC-7AD4-4E94-8DD4-78865308DD31}">
      <dsp:nvSpPr>
        <dsp:cNvPr id="0" name=""/>
        <dsp:cNvSpPr/>
      </dsp:nvSpPr>
      <dsp:spPr>
        <a:xfrm>
          <a:off x="220662" y="3990446"/>
          <a:ext cx="2135187" cy="1423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itchFamily="34" charset="0"/>
              <a:cs typeface="Arial" pitchFamily="34" charset="0"/>
            </a:rPr>
            <a:t>Dùng để đánh dấu trang</a:t>
          </a:r>
          <a:endParaRPr lang="en-US" sz="2100" b="1" kern="1200">
            <a:latin typeface="Arial" pitchFamily="34" charset="0"/>
            <a:cs typeface="Arial" pitchFamily="34" charset="0"/>
          </a:endParaRPr>
        </a:p>
      </dsp:txBody>
      <dsp:txXfrm>
        <a:off x="262354" y="4032138"/>
        <a:ext cx="2051803" cy="1340074"/>
      </dsp:txXfrm>
    </dsp:sp>
    <dsp:sp modelId="{9F968C25-047F-4CFF-B7BF-BD06A4CFF674}">
      <dsp:nvSpPr>
        <dsp:cNvPr id="0" name=""/>
        <dsp:cNvSpPr/>
      </dsp:nvSpPr>
      <dsp:spPr>
        <a:xfrm>
          <a:off x="4018280" y="1428220"/>
          <a:ext cx="91440" cy="569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3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C0CE8-5BFC-408D-B3F7-3A11F050F7E6}">
      <dsp:nvSpPr>
        <dsp:cNvPr id="0" name=""/>
        <dsp:cNvSpPr/>
      </dsp:nvSpPr>
      <dsp:spPr>
        <a:xfrm>
          <a:off x="2996406" y="1997604"/>
          <a:ext cx="2135187" cy="1423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itchFamily="34" charset="0"/>
              <a:cs typeface="Arial" pitchFamily="34" charset="0"/>
            </a:rPr>
            <a:t>Vật liệu, dụng cụ</a:t>
          </a:r>
          <a:endParaRPr lang="en-US" sz="2100" b="1" kern="1200">
            <a:latin typeface="Arial" pitchFamily="34" charset="0"/>
            <a:cs typeface="Arial" pitchFamily="34" charset="0"/>
          </a:endParaRPr>
        </a:p>
      </dsp:txBody>
      <dsp:txXfrm>
        <a:off x="3038098" y="2039296"/>
        <a:ext cx="2051803" cy="1340074"/>
      </dsp:txXfrm>
    </dsp:sp>
    <dsp:sp modelId="{114CB558-CC53-4C06-AF1D-CCDD62964451}">
      <dsp:nvSpPr>
        <dsp:cNvPr id="0" name=""/>
        <dsp:cNvSpPr/>
      </dsp:nvSpPr>
      <dsp:spPr>
        <a:xfrm>
          <a:off x="4018280" y="3421062"/>
          <a:ext cx="91440" cy="569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3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E77B0-454D-4395-91E6-56AC6CB413E2}">
      <dsp:nvSpPr>
        <dsp:cNvPr id="0" name=""/>
        <dsp:cNvSpPr/>
      </dsp:nvSpPr>
      <dsp:spPr>
        <a:xfrm>
          <a:off x="2996406" y="3990446"/>
          <a:ext cx="2135187" cy="1423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itchFamily="34" charset="0"/>
              <a:cs typeface="Arial" pitchFamily="34" charset="0"/>
            </a:rPr>
            <a:t>Giấy thủ công, thước kẻ, bút chì, kéo, bút màu, hồ dán</a:t>
          </a:r>
          <a:endParaRPr lang="en-US" sz="2100" b="1" kern="1200">
            <a:latin typeface="Arial" pitchFamily="34" charset="0"/>
            <a:cs typeface="Arial" pitchFamily="34" charset="0"/>
          </a:endParaRPr>
        </a:p>
      </dsp:txBody>
      <dsp:txXfrm>
        <a:off x="3038098" y="4032138"/>
        <a:ext cx="2051803" cy="1340074"/>
      </dsp:txXfrm>
    </dsp:sp>
    <dsp:sp modelId="{06B1E33C-B2B2-41A1-9F1F-8F8E34DBFEA3}">
      <dsp:nvSpPr>
        <dsp:cNvPr id="0" name=""/>
        <dsp:cNvSpPr/>
      </dsp:nvSpPr>
      <dsp:spPr>
        <a:xfrm>
          <a:off x="4064000" y="1428220"/>
          <a:ext cx="2775743" cy="569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91"/>
              </a:lnTo>
              <a:lnTo>
                <a:pt x="2775743" y="284691"/>
              </a:lnTo>
              <a:lnTo>
                <a:pt x="2775743" y="5693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5BA4D-006D-40D9-8FA9-179A8A7E514D}">
      <dsp:nvSpPr>
        <dsp:cNvPr id="0" name=""/>
        <dsp:cNvSpPr/>
      </dsp:nvSpPr>
      <dsp:spPr>
        <a:xfrm>
          <a:off x="5772150" y="1997604"/>
          <a:ext cx="2135187" cy="1423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itchFamily="34" charset="0"/>
              <a:cs typeface="Arial" pitchFamily="34" charset="0"/>
            </a:rPr>
            <a:t>Các bước tiến hành</a:t>
          </a:r>
          <a:endParaRPr lang="en-US" sz="2100" b="1" kern="1200">
            <a:latin typeface="Arial" pitchFamily="34" charset="0"/>
            <a:cs typeface="Arial" pitchFamily="34" charset="0"/>
          </a:endParaRPr>
        </a:p>
      </dsp:txBody>
      <dsp:txXfrm>
        <a:off x="5813842" y="2039296"/>
        <a:ext cx="2051803" cy="1340074"/>
      </dsp:txXfrm>
    </dsp:sp>
    <dsp:sp modelId="{D6BD6885-A952-4B3A-A783-465F6A161FB6}">
      <dsp:nvSpPr>
        <dsp:cNvPr id="0" name=""/>
        <dsp:cNvSpPr/>
      </dsp:nvSpPr>
      <dsp:spPr>
        <a:xfrm>
          <a:off x="6794023" y="3421062"/>
          <a:ext cx="91440" cy="569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3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793A4-69D7-4712-A003-A9B43DD00E56}">
      <dsp:nvSpPr>
        <dsp:cNvPr id="0" name=""/>
        <dsp:cNvSpPr/>
      </dsp:nvSpPr>
      <dsp:spPr>
        <a:xfrm>
          <a:off x="5772150" y="3990446"/>
          <a:ext cx="2135187" cy="1423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itchFamily="34" charset="0"/>
              <a:cs typeface="Arial" pitchFamily="34" charset="0"/>
            </a:rPr>
            <a:t>Gồm 9 bước tiến hành</a:t>
          </a:r>
          <a:endParaRPr lang="en-US" sz="2100" b="1" kern="1200">
            <a:latin typeface="Arial" pitchFamily="34" charset="0"/>
            <a:cs typeface="Arial" pitchFamily="34" charset="0"/>
          </a:endParaRPr>
        </a:p>
      </dsp:txBody>
      <dsp:txXfrm>
        <a:off x="5813842" y="4032138"/>
        <a:ext cx="2051803" cy="1340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FEAF-E696-4EE2-99A1-8A258F00DA0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B8462-15F3-464B-A803-D9E749B1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75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Trang bìa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04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 thiệu hoạt động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75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08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endParaRPr lang="en-US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6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Giáo viên đặt một số câu hỏi liên hệ thực tế: Em hãy nêu một số công việc hàng ngày của em mà có thể chia thành các công việc nhỏ hơn để làm?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February 6, 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6098" b="793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图片 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/>
          <a:stretch>
            <a:fillRect/>
          </a:stretch>
        </p:blipFill>
        <p:spPr>
          <a:xfrm>
            <a:off x="0" y="3045"/>
            <a:ext cx="12184782" cy="68519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L&#224;m%20th&#7867;%20&#273;&#225;nh%20d&#7845;u%20trang%20-%20C&#244;ng%20ngh&#7879;%203%20-%20Hoc10.webm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wmf"/><Relationship Id="rId4" Type="http://schemas.openxmlformats.org/officeDocument/2006/relationships/hyperlink" Target="T&#7914;%20V&#7920;NG%20V&#7872;%20D&#7908;NG%20C&#7908;%20H&#7884;C%20T&#7852;P%20(online-video-cutter.com)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105"/>
          <p:cNvSpPr>
            <a:spLocks noChangeArrowheads="1"/>
          </p:cNvSpPr>
          <p:nvPr/>
        </p:nvSpPr>
        <p:spPr bwMode="auto">
          <a:xfrm>
            <a:off x="1199456" y="5719533"/>
            <a:ext cx="10361612" cy="874713"/>
          </a:xfrm>
          <a:prstGeom prst="ellipse">
            <a:avLst/>
          </a:prstGeom>
          <a:solidFill>
            <a:srgbClr val="95DE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766" y="1069925"/>
            <a:ext cx="2587500" cy="1417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481" y="931510"/>
            <a:ext cx="1383753" cy="7580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630" y="1363848"/>
            <a:ext cx="1926387" cy="105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366" y="-5278"/>
            <a:ext cx="8104341" cy="5596323"/>
          </a:xfrm>
          <a:prstGeom prst="rect">
            <a:avLst/>
          </a:prstGeom>
        </p:spPr>
      </p:pic>
      <p:grpSp>
        <p:nvGrpSpPr>
          <p:cNvPr id="320" name="组合 319"/>
          <p:cNvGrpSpPr/>
          <p:nvPr/>
        </p:nvGrpSpPr>
        <p:grpSpPr>
          <a:xfrm>
            <a:off x="1931816" y="4690091"/>
            <a:ext cx="814387" cy="1427163"/>
            <a:chOff x="1657915" y="4686478"/>
            <a:chExt cx="814387" cy="1427163"/>
          </a:xfrm>
        </p:grpSpPr>
        <p:sp>
          <p:nvSpPr>
            <p:cNvPr id="7" name="Freeform 67"/>
            <p:cNvSpPr/>
            <p:nvPr/>
          </p:nvSpPr>
          <p:spPr bwMode="auto">
            <a:xfrm>
              <a:off x="2056377" y="5200828"/>
              <a:ext cx="88900" cy="912813"/>
            </a:xfrm>
            <a:custGeom>
              <a:avLst/>
              <a:gdLst>
                <a:gd name="T0" fmla="*/ 23 w 24"/>
                <a:gd name="T1" fmla="*/ 233 h 242"/>
                <a:gd name="T2" fmla="*/ 15 w 24"/>
                <a:gd name="T3" fmla="*/ 242 h 242"/>
                <a:gd name="T4" fmla="*/ 6 w 24"/>
                <a:gd name="T5" fmla="*/ 234 h 242"/>
                <a:gd name="T6" fmla="*/ 0 w 24"/>
                <a:gd name="T7" fmla="*/ 9 h 242"/>
                <a:gd name="T8" fmla="*/ 9 w 24"/>
                <a:gd name="T9" fmla="*/ 0 h 242"/>
                <a:gd name="T10" fmla="*/ 18 w 24"/>
                <a:gd name="T11" fmla="*/ 9 h 242"/>
                <a:gd name="T12" fmla="*/ 23 w 24"/>
                <a:gd name="T13" fmla="*/ 23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2">
                  <a:moveTo>
                    <a:pt x="23" y="233"/>
                  </a:moveTo>
                  <a:cubicBezTo>
                    <a:pt x="24" y="238"/>
                    <a:pt x="20" y="242"/>
                    <a:pt x="15" y="242"/>
                  </a:cubicBezTo>
                  <a:cubicBezTo>
                    <a:pt x="10" y="242"/>
                    <a:pt x="6" y="239"/>
                    <a:pt x="6" y="2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23" y="233"/>
                    <a:pt x="23" y="233"/>
                    <a:pt x="23" y="23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8"/>
            <p:cNvSpPr/>
            <p:nvPr/>
          </p:nvSpPr>
          <p:spPr bwMode="auto">
            <a:xfrm>
              <a:off x="1657915" y="4686478"/>
              <a:ext cx="814387" cy="846138"/>
            </a:xfrm>
            <a:custGeom>
              <a:avLst/>
              <a:gdLst>
                <a:gd name="T0" fmla="*/ 212 w 217"/>
                <a:gd name="T1" fmla="*/ 105 h 224"/>
                <a:gd name="T2" fmla="*/ 118 w 217"/>
                <a:gd name="T3" fmla="*/ 220 h 224"/>
                <a:gd name="T4" fmla="*/ 5 w 217"/>
                <a:gd name="T5" fmla="*/ 119 h 224"/>
                <a:gd name="T6" fmla="*/ 99 w 217"/>
                <a:gd name="T7" fmla="*/ 4 h 224"/>
                <a:gd name="T8" fmla="*/ 212 w 217"/>
                <a:gd name="T9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24">
                  <a:moveTo>
                    <a:pt x="212" y="105"/>
                  </a:moveTo>
                  <a:cubicBezTo>
                    <a:pt x="217" y="165"/>
                    <a:pt x="174" y="216"/>
                    <a:pt x="118" y="220"/>
                  </a:cubicBezTo>
                  <a:cubicBezTo>
                    <a:pt x="61" y="224"/>
                    <a:pt x="10" y="179"/>
                    <a:pt x="5" y="119"/>
                  </a:cubicBezTo>
                  <a:cubicBezTo>
                    <a:pt x="0" y="59"/>
                    <a:pt x="43" y="8"/>
                    <a:pt x="99" y="4"/>
                  </a:cubicBezTo>
                  <a:cubicBezTo>
                    <a:pt x="156" y="0"/>
                    <a:pt x="207" y="45"/>
                    <a:pt x="212" y="105"/>
                  </a:cubicBezTo>
                </a:path>
              </a:pathLst>
            </a:custGeom>
            <a:solidFill>
              <a:srgbClr val="86E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9"/>
            <p:cNvSpPr/>
            <p:nvPr/>
          </p:nvSpPr>
          <p:spPr bwMode="auto">
            <a:xfrm>
              <a:off x="1740465" y="4834115"/>
              <a:ext cx="33337" cy="536575"/>
            </a:xfrm>
            <a:custGeom>
              <a:avLst/>
              <a:gdLst>
                <a:gd name="T0" fmla="*/ 0 w 9"/>
                <a:gd name="T1" fmla="*/ 11 h 142"/>
                <a:gd name="T2" fmla="*/ 0 w 9"/>
                <a:gd name="T3" fmla="*/ 131 h 142"/>
                <a:gd name="T4" fmla="*/ 9 w 9"/>
                <a:gd name="T5" fmla="*/ 142 h 142"/>
                <a:gd name="T6" fmla="*/ 9 w 9"/>
                <a:gd name="T7" fmla="*/ 0 h 142"/>
                <a:gd name="T8" fmla="*/ 0 w 9"/>
                <a:gd name="T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2">
                  <a:moveTo>
                    <a:pt x="0" y="1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3" y="135"/>
                    <a:pt x="6" y="139"/>
                    <a:pt x="9" y="14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3"/>
                    <a:pt x="3" y="7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0"/>
            <p:cNvSpPr/>
            <p:nvPr/>
          </p:nvSpPr>
          <p:spPr bwMode="auto">
            <a:xfrm>
              <a:off x="1845240" y="4746803"/>
              <a:ext cx="30162" cy="714375"/>
            </a:xfrm>
            <a:custGeom>
              <a:avLst/>
              <a:gdLst>
                <a:gd name="T0" fmla="*/ 8 w 8"/>
                <a:gd name="T1" fmla="*/ 0 h 189"/>
                <a:gd name="T2" fmla="*/ 0 w 8"/>
                <a:gd name="T3" fmla="*/ 6 h 189"/>
                <a:gd name="T4" fmla="*/ 0 w 8"/>
                <a:gd name="T5" fmla="*/ 184 h 189"/>
                <a:gd name="T6" fmla="*/ 8 w 8"/>
                <a:gd name="T7" fmla="*/ 189 h 189"/>
                <a:gd name="T8" fmla="*/ 8 w 8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9">
                  <a:moveTo>
                    <a:pt x="8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2" y="186"/>
                    <a:pt x="5" y="187"/>
                    <a:pt x="8" y="189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47A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1"/>
            <p:cNvSpPr/>
            <p:nvPr/>
          </p:nvSpPr>
          <p:spPr bwMode="auto">
            <a:xfrm>
              <a:off x="1957952" y="4705528"/>
              <a:ext cx="30162" cy="804863"/>
            </a:xfrm>
            <a:custGeom>
              <a:avLst/>
              <a:gdLst>
                <a:gd name="T0" fmla="*/ 0 w 8"/>
                <a:gd name="T1" fmla="*/ 2 h 213"/>
                <a:gd name="T2" fmla="*/ 0 w 8"/>
                <a:gd name="T3" fmla="*/ 210 h 213"/>
                <a:gd name="T4" fmla="*/ 8 w 8"/>
                <a:gd name="T5" fmla="*/ 213 h 213"/>
                <a:gd name="T6" fmla="*/ 8 w 8"/>
                <a:gd name="T7" fmla="*/ 0 h 213"/>
                <a:gd name="T8" fmla="*/ 0 w 8"/>
                <a:gd name="T9" fmla="*/ 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3">
                  <a:moveTo>
                    <a:pt x="0" y="2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2" y="211"/>
                    <a:pt x="5" y="212"/>
                    <a:pt x="8" y="2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2"/>
            <p:cNvSpPr/>
            <p:nvPr/>
          </p:nvSpPr>
          <p:spPr bwMode="auto">
            <a:xfrm>
              <a:off x="2059552" y="4702353"/>
              <a:ext cx="30162" cy="814388"/>
            </a:xfrm>
            <a:custGeom>
              <a:avLst/>
              <a:gdLst>
                <a:gd name="T0" fmla="*/ 0 w 8"/>
                <a:gd name="T1" fmla="*/ 0 h 216"/>
                <a:gd name="T2" fmla="*/ 0 w 8"/>
                <a:gd name="T3" fmla="*/ 216 h 216"/>
                <a:gd name="T4" fmla="*/ 2 w 8"/>
                <a:gd name="T5" fmla="*/ 216 h 216"/>
                <a:gd name="T6" fmla="*/ 8 w 8"/>
                <a:gd name="T7" fmla="*/ 216 h 216"/>
                <a:gd name="T8" fmla="*/ 8 w 8"/>
                <a:gd name="T9" fmla="*/ 0 h 216"/>
                <a:gd name="T10" fmla="*/ 0 w 8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6">
                  <a:moveTo>
                    <a:pt x="0" y="0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1" y="216"/>
                    <a:pt x="1" y="216"/>
                    <a:pt x="2" y="216"/>
                  </a:cubicBezTo>
                  <a:cubicBezTo>
                    <a:pt x="4" y="216"/>
                    <a:pt x="6" y="216"/>
                    <a:pt x="8" y="21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47A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2191315" y="4729340"/>
              <a:ext cx="33337" cy="768350"/>
            </a:xfrm>
            <a:custGeom>
              <a:avLst/>
              <a:gdLst>
                <a:gd name="T0" fmla="*/ 9 w 9"/>
                <a:gd name="T1" fmla="*/ 201 h 204"/>
                <a:gd name="T2" fmla="*/ 9 w 9"/>
                <a:gd name="T3" fmla="*/ 3 h 204"/>
                <a:gd name="T4" fmla="*/ 0 w 9"/>
                <a:gd name="T5" fmla="*/ 0 h 204"/>
                <a:gd name="T6" fmla="*/ 0 w 9"/>
                <a:gd name="T7" fmla="*/ 204 h 204"/>
                <a:gd name="T8" fmla="*/ 9 w 9"/>
                <a:gd name="T9" fmla="*/ 2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4">
                  <a:moveTo>
                    <a:pt x="9" y="201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3" y="203"/>
                    <a:pt x="6" y="202"/>
                    <a:pt x="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2296090" y="4784903"/>
              <a:ext cx="30162" cy="660400"/>
            </a:xfrm>
            <a:custGeom>
              <a:avLst/>
              <a:gdLst>
                <a:gd name="T0" fmla="*/ 0 w 8"/>
                <a:gd name="T1" fmla="*/ 0 h 175"/>
                <a:gd name="T2" fmla="*/ 0 w 8"/>
                <a:gd name="T3" fmla="*/ 175 h 175"/>
                <a:gd name="T4" fmla="*/ 8 w 8"/>
                <a:gd name="T5" fmla="*/ 168 h 175"/>
                <a:gd name="T6" fmla="*/ 8 w 8"/>
                <a:gd name="T7" fmla="*/ 8 h 175"/>
                <a:gd name="T8" fmla="*/ 0 w 8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5">
                  <a:moveTo>
                    <a:pt x="0" y="0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3" y="173"/>
                    <a:pt x="5" y="170"/>
                    <a:pt x="8" y="16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5"/>
                    <a:pt x="3" y="3"/>
                    <a:pt x="0" y="0"/>
                  </a:cubicBezTo>
                </a:path>
              </a:pathLst>
            </a:custGeom>
            <a:solidFill>
              <a:srgbClr val="47A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783465" y="5019853"/>
            <a:ext cx="582612" cy="1025525"/>
            <a:chOff x="2565965" y="5019853"/>
            <a:chExt cx="582612" cy="1025525"/>
          </a:xfrm>
        </p:grpSpPr>
        <p:sp>
          <p:nvSpPr>
            <p:cNvPr id="15" name="Freeform 75"/>
            <p:cNvSpPr/>
            <p:nvPr/>
          </p:nvSpPr>
          <p:spPr bwMode="auto">
            <a:xfrm>
              <a:off x="2851715" y="5389740"/>
              <a:ext cx="60325" cy="655638"/>
            </a:xfrm>
            <a:custGeom>
              <a:avLst/>
              <a:gdLst>
                <a:gd name="T0" fmla="*/ 16 w 16"/>
                <a:gd name="T1" fmla="*/ 167 h 174"/>
                <a:gd name="T2" fmla="*/ 10 w 16"/>
                <a:gd name="T3" fmla="*/ 174 h 174"/>
                <a:gd name="T4" fmla="*/ 4 w 16"/>
                <a:gd name="T5" fmla="*/ 167 h 174"/>
                <a:gd name="T6" fmla="*/ 0 w 16"/>
                <a:gd name="T7" fmla="*/ 6 h 174"/>
                <a:gd name="T8" fmla="*/ 6 w 16"/>
                <a:gd name="T9" fmla="*/ 0 h 174"/>
                <a:gd name="T10" fmla="*/ 12 w 16"/>
                <a:gd name="T11" fmla="*/ 6 h 174"/>
                <a:gd name="T12" fmla="*/ 16 w 16"/>
                <a:gd name="T13" fmla="*/ 16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4">
                  <a:moveTo>
                    <a:pt x="16" y="167"/>
                  </a:moveTo>
                  <a:cubicBezTo>
                    <a:pt x="16" y="171"/>
                    <a:pt x="14" y="173"/>
                    <a:pt x="10" y="174"/>
                  </a:cubicBezTo>
                  <a:cubicBezTo>
                    <a:pt x="7" y="174"/>
                    <a:pt x="4" y="171"/>
                    <a:pt x="4" y="1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6" y="167"/>
                    <a:pt x="16" y="167"/>
                    <a:pt x="16" y="16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2565965" y="5019853"/>
              <a:ext cx="582612" cy="606425"/>
            </a:xfrm>
            <a:custGeom>
              <a:avLst/>
              <a:gdLst>
                <a:gd name="T0" fmla="*/ 151 w 155"/>
                <a:gd name="T1" fmla="*/ 76 h 161"/>
                <a:gd name="T2" fmla="*/ 84 w 155"/>
                <a:gd name="T3" fmla="*/ 158 h 161"/>
                <a:gd name="T4" fmla="*/ 3 w 155"/>
                <a:gd name="T5" fmla="*/ 86 h 161"/>
                <a:gd name="T6" fmla="*/ 71 w 155"/>
                <a:gd name="T7" fmla="*/ 3 h 161"/>
                <a:gd name="T8" fmla="*/ 151 w 155"/>
                <a:gd name="T9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1">
                  <a:moveTo>
                    <a:pt x="151" y="76"/>
                  </a:moveTo>
                  <a:cubicBezTo>
                    <a:pt x="155" y="119"/>
                    <a:pt x="125" y="155"/>
                    <a:pt x="84" y="158"/>
                  </a:cubicBezTo>
                  <a:cubicBezTo>
                    <a:pt x="43" y="161"/>
                    <a:pt x="7" y="128"/>
                    <a:pt x="3" y="86"/>
                  </a:cubicBezTo>
                  <a:cubicBezTo>
                    <a:pt x="0" y="43"/>
                    <a:pt x="30" y="6"/>
                    <a:pt x="71" y="3"/>
                  </a:cubicBezTo>
                  <a:cubicBezTo>
                    <a:pt x="112" y="0"/>
                    <a:pt x="148" y="33"/>
                    <a:pt x="151" y="76"/>
                  </a:cubicBezTo>
                </a:path>
              </a:pathLst>
            </a:custGeom>
            <a:solidFill>
              <a:srgbClr val="FF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7"/>
            <p:cNvSpPr/>
            <p:nvPr/>
          </p:nvSpPr>
          <p:spPr bwMode="auto">
            <a:xfrm>
              <a:off x="2626290" y="5124628"/>
              <a:ext cx="19050" cy="385763"/>
            </a:xfrm>
            <a:custGeom>
              <a:avLst/>
              <a:gdLst>
                <a:gd name="T0" fmla="*/ 0 w 5"/>
                <a:gd name="T1" fmla="*/ 8 h 102"/>
                <a:gd name="T2" fmla="*/ 0 w 5"/>
                <a:gd name="T3" fmla="*/ 94 h 102"/>
                <a:gd name="T4" fmla="*/ 5 w 5"/>
                <a:gd name="T5" fmla="*/ 102 h 102"/>
                <a:gd name="T6" fmla="*/ 5 w 5"/>
                <a:gd name="T7" fmla="*/ 0 h 102"/>
                <a:gd name="T8" fmla="*/ 0 w 5"/>
                <a:gd name="T9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2">
                  <a:moveTo>
                    <a:pt x="0" y="8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1" y="97"/>
                    <a:pt x="3" y="100"/>
                    <a:pt x="5" y="10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8"/>
            <p:cNvSpPr/>
            <p:nvPr/>
          </p:nvSpPr>
          <p:spPr bwMode="auto">
            <a:xfrm>
              <a:off x="2697727" y="5559603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E87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9"/>
            <p:cNvSpPr/>
            <p:nvPr/>
          </p:nvSpPr>
          <p:spPr bwMode="auto">
            <a:xfrm>
              <a:off x="2697727" y="5064303"/>
              <a:ext cx="22225" cy="509588"/>
            </a:xfrm>
            <a:custGeom>
              <a:avLst/>
              <a:gdLst>
                <a:gd name="T0" fmla="*/ 6 w 6"/>
                <a:gd name="T1" fmla="*/ 0 h 135"/>
                <a:gd name="T2" fmla="*/ 0 w 6"/>
                <a:gd name="T3" fmla="*/ 4 h 135"/>
                <a:gd name="T4" fmla="*/ 0 w 6"/>
                <a:gd name="T5" fmla="*/ 131 h 135"/>
                <a:gd name="T6" fmla="*/ 3 w 6"/>
                <a:gd name="T7" fmla="*/ 133 h 135"/>
                <a:gd name="T8" fmla="*/ 6 w 6"/>
                <a:gd name="T9" fmla="*/ 135 h 135"/>
                <a:gd name="T10" fmla="*/ 6 w 6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5">
                  <a:moveTo>
                    <a:pt x="6" y="0"/>
                  </a:moveTo>
                  <a:cubicBezTo>
                    <a:pt x="4" y="1"/>
                    <a:pt x="2" y="3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" y="132"/>
                    <a:pt x="2" y="133"/>
                    <a:pt x="3" y="133"/>
                  </a:cubicBezTo>
                  <a:cubicBezTo>
                    <a:pt x="4" y="134"/>
                    <a:pt x="5" y="135"/>
                    <a:pt x="6" y="13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8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0"/>
            <p:cNvSpPr/>
            <p:nvPr/>
          </p:nvSpPr>
          <p:spPr bwMode="auto">
            <a:xfrm>
              <a:off x="2780277" y="5034140"/>
              <a:ext cx="22225" cy="573088"/>
            </a:xfrm>
            <a:custGeom>
              <a:avLst/>
              <a:gdLst>
                <a:gd name="T0" fmla="*/ 0 w 6"/>
                <a:gd name="T1" fmla="*/ 2 h 152"/>
                <a:gd name="T2" fmla="*/ 0 w 6"/>
                <a:gd name="T3" fmla="*/ 151 h 152"/>
                <a:gd name="T4" fmla="*/ 6 w 6"/>
                <a:gd name="T5" fmla="*/ 152 h 152"/>
                <a:gd name="T6" fmla="*/ 6 w 6"/>
                <a:gd name="T7" fmla="*/ 0 h 152"/>
                <a:gd name="T8" fmla="*/ 0 w 6"/>
                <a:gd name="T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2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4" y="152"/>
                    <a:pt x="6" y="15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1"/>
            <p:cNvSpPr/>
            <p:nvPr/>
          </p:nvSpPr>
          <p:spPr bwMode="auto">
            <a:xfrm>
              <a:off x="2851715" y="5030965"/>
              <a:ext cx="22225" cy="584200"/>
            </a:xfrm>
            <a:custGeom>
              <a:avLst/>
              <a:gdLst>
                <a:gd name="T0" fmla="*/ 0 w 6"/>
                <a:gd name="T1" fmla="*/ 0 h 155"/>
                <a:gd name="T2" fmla="*/ 0 w 6"/>
                <a:gd name="T3" fmla="*/ 155 h 155"/>
                <a:gd name="T4" fmla="*/ 2 w 6"/>
                <a:gd name="T5" fmla="*/ 155 h 155"/>
                <a:gd name="T6" fmla="*/ 6 w 6"/>
                <a:gd name="T7" fmla="*/ 155 h 155"/>
                <a:gd name="T8" fmla="*/ 6 w 6"/>
                <a:gd name="T9" fmla="*/ 0 h 155"/>
                <a:gd name="T10" fmla="*/ 0 w 6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5">
                  <a:moveTo>
                    <a:pt x="0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" y="155"/>
                    <a:pt x="1" y="155"/>
                    <a:pt x="2" y="155"/>
                  </a:cubicBezTo>
                  <a:cubicBezTo>
                    <a:pt x="3" y="155"/>
                    <a:pt x="5" y="155"/>
                    <a:pt x="6" y="15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E8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2"/>
            <p:cNvSpPr/>
            <p:nvPr/>
          </p:nvSpPr>
          <p:spPr bwMode="auto">
            <a:xfrm>
              <a:off x="2950140" y="5050015"/>
              <a:ext cx="22225" cy="554038"/>
            </a:xfrm>
            <a:custGeom>
              <a:avLst/>
              <a:gdLst>
                <a:gd name="T0" fmla="*/ 6 w 6"/>
                <a:gd name="T1" fmla="*/ 144 h 147"/>
                <a:gd name="T2" fmla="*/ 6 w 6"/>
                <a:gd name="T3" fmla="*/ 3 h 147"/>
                <a:gd name="T4" fmla="*/ 0 w 6"/>
                <a:gd name="T5" fmla="*/ 0 h 147"/>
                <a:gd name="T6" fmla="*/ 0 w 6"/>
                <a:gd name="T7" fmla="*/ 147 h 147"/>
                <a:gd name="T8" fmla="*/ 6 w 6"/>
                <a:gd name="T9" fmla="*/ 14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7">
                  <a:moveTo>
                    <a:pt x="6" y="14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" y="146"/>
                    <a:pt x="4" y="145"/>
                    <a:pt x="6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3"/>
            <p:cNvSpPr/>
            <p:nvPr/>
          </p:nvSpPr>
          <p:spPr bwMode="auto">
            <a:xfrm>
              <a:off x="3019990" y="5091290"/>
              <a:ext cx="23812" cy="471488"/>
            </a:xfrm>
            <a:custGeom>
              <a:avLst/>
              <a:gdLst>
                <a:gd name="T0" fmla="*/ 0 w 6"/>
                <a:gd name="T1" fmla="*/ 0 h 125"/>
                <a:gd name="T2" fmla="*/ 0 w 6"/>
                <a:gd name="T3" fmla="*/ 125 h 125"/>
                <a:gd name="T4" fmla="*/ 6 w 6"/>
                <a:gd name="T5" fmla="*/ 120 h 125"/>
                <a:gd name="T6" fmla="*/ 6 w 6"/>
                <a:gd name="T7" fmla="*/ 5 h 125"/>
                <a:gd name="T8" fmla="*/ 0 w 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5">
                  <a:moveTo>
                    <a:pt x="0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2" y="124"/>
                    <a:pt x="4" y="122"/>
                    <a:pt x="6" y="12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2"/>
                    <a:pt x="0" y="0"/>
                  </a:cubicBezTo>
                </a:path>
              </a:pathLst>
            </a:custGeom>
            <a:solidFill>
              <a:srgbClr val="E8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7062619" y="5007153"/>
            <a:ext cx="581025" cy="1023937"/>
            <a:chOff x="7315765" y="5007153"/>
            <a:chExt cx="581025" cy="1023937"/>
          </a:xfrm>
        </p:grpSpPr>
        <p:sp>
          <p:nvSpPr>
            <p:cNvPr id="24" name="Freeform 84"/>
            <p:cNvSpPr/>
            <p:nvPr/>
          </p:nvSpPr>
          <p:spPr bwMode="auto">
            <a:xfrm>
              <a:off x="7601515" y="5373865"/>
              <a:ext cx="63500" cy="657225"/>
            </a:xfrm>
            <a:custGeom>
              <a:avLst/>
              <a:gdLst>
                <a:gd name="T0" fmla="*/ 16 w 17"/>
                <a:gd name="T1" fmla="*/ 168 h 174"/>
                <a:gd name="T2" fmla="*/ 10 w 17"/>
                <a:gd name="T3" fmla="*/ 174 h 174"/>
                <a:gd name="T4" fmla="*/ 4 w 17"/>
                <a:gd name="T5" fmla="*/ 168 h 174"/>
                <a:gd name="T6" fmla="*/ 0 w 17"/>
                <a:gd name="T7" fmla="*/ 7 h 174"/>
                <a:gd name="T8" fmla="*/ 6 w 17"/>
                <a:gd name="T9" fmla="*/ 1 h 174"/>
                <a:gd name="T10" fmla="*/ 12 w 17"/>
                <a:gd name="T11" fmla="*/ 7 h 174"/>
                <a:gd name="T12" fmla="*/ 16 w 17"/>
                <a:gd name="T13" fmla="*/ 16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4">
                  <a:moveTo>
                    <a:pt x="16" y="168"/>
                  </a:moveTo>
                  <a:cubicBezTo>
                    <a:pt x="17" y="171"/>
                    <a:pt x="14" y="174"/>
                    <a:pt x="10" y="174"/>
                  </a:cubicBezTo>
                  <a:cubicBezTo>
                    <a:pt x="7" y="174"/>
                    <a:pt x="4" y="172"/>
                    <a:pt x="4" y="16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6" y="168"/>
                    <a:pt x="16" y="168"/>
                    <a:pt x="16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5"/>
            <p:cNvSpPr/>
            <p:nvPr/>
          </p:nvSpPr>
          <p:spPr bwMode="auto">
            <a:xfrm>
              <a:off x="7315765" y="5007153"/>
              <a:ext cx="581025" cy="604838"/>
            </a:xfrm>
            <a:custGeom>
              <a:avLst/>
              <a:gdLst>
                <a:gd name="T0" fmla="*/ 151 w 155"/>
                <a:gd name="T1" fmla="*/ 75 h 160"/>
                <a:gd name="T2" fmla="*/ 84 w 155"/>
                <a:gd name="T3" fmla="*/ 158 h 160"/>
                <a:gd name="T4" fmla="*/ 4 w 155"/>
                <a:gd name="T5" fmla="*/ 85 h 160"/>
                <a:gd name="T6" fmla="*/ 71 w 155"/>
                <a:gd name="T7" fmla="*/ 3 h 160"/>
                <a:gd name="T8" fmla="*/ 151 w 155"/>
                <a:gd name="T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0">
                  <a:moveTo>
                    <a:pt x="151" y="75"/>
                  </a:moveTo>
                  <a:cubicBezTo>
                    <a:pt x="155" y="118"/>
                    <a:pt x="125" y="155"/>
                    <a:pt x="84" y="158"/>
                  </a:cubicBezTo>
                  <a:cubicBezTo>
                    <a:pt x="43" y="160"/>
                    <a:pt x="7" y="128"/>
                    <a:pt x="4" y="85"/>
                  </a:cubicBezTo>
                  <a:cubicBezTo>
                    <a:pt x="0" y="42"/>
                    <a:pt x="30" y="6"/>
                    <a:pt x="71" y="3"/>
                  </a:cubicBezTo>
                  <a:cubicBezTo>
                    <a:pt x="112" y="0"/>
                    <a:pt x="148" y="32"/>
                    <a:pt x="151" y="75"/>
                  </a:cubicBezTo>
                </a:path>
              </a:pathLst>
            </a:custGeom>
            <a:solidFill>
              <a:srgbClr val="30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6"/>
            <p:cNvSpPr/>
            <p:nvPr/>
          </p:nvSpPr>
          <p:spPr bwMode="auto">
            <a:xfrm>
              <a:off x="7376090" y="5113515"/>
              <a:ext cx="22225" cy="384175"/>
            </a:xfrm>
            <a:custGeom>
              <a:avLst/>
              <a:gdLst>
                <a:gd name="T0" fmla="*/ 0 w 6"/>
                <a:gd name="T1" fmla="*/ 8 h 102"/>
                <a:gd name="T2" fmla="*/ 0 w 6"/>
                <a:gd name="T3" fmla="*/ 94 h 102"/>
                <a:gd name="T4" fmla="*/ 6 w 6"/>
                <a:gd name="T5" fmla="*/ 102 h 102"/>
                <a:gd name="T6" fmla="*/ 6 w 6"/>
                <a:gd name="T7" fmla="*/ 0 h 102"/>
                <a:gd name="T8" fmla="*/ 0 w 6"/>
                <a:gd name="T9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2">
                  <a:moveTo>
                    <a:pt x="0" y="8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1" y="97"/>
                    <a:pt x="3" y="99"/>
                    <a:pt x="6" y="10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7"/>
            <p:cNvSpPr/>
            <p:nvPr/>
          </p:nvSpPr>
          <p:spPr bwMode="auto">
            <a:xfrm>
              <a:off x="7447527" y="5546903"/>
              <a:ext cx="11112" cy="793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65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8"/>
            <p:cNvSpPr/>
            <p:nvPr/>
          </p:nvSpPr>
          <p:spPr bwMode="auto">
            <a:xfrm>
              <a:off x="7447527" y="5053190"/>
              <a:ext cx="22225" cy="509588"/>
            </a:xfrm>
            <a:custGeom>
              <a:avLst/>
              <a:gdLst>
                <a:gd name="T0" fmla="*/ 6 w 6"/>
                <a:gd name="T1" fmla="*/ 0 h 135"/>
                <a:gd name="T2" fmla="*/ 0 w 6"/>
                <a:gd name="T3" fmla="*/ 3 h 135"/>
                <a:gd name="T4" fmla="*/ 0 w 6"/>
                <a:gd name="T5" fmla="*/ 131 h 135"/>
                <a:gd name="T6" fmla="*/ 3 w 6"/>
                <a:gd name="T7" fmla="*/ 133 h 135"/>
                <a:gd name="T8" fmla="*/ 6 w 6"/>
                <a:gd name="T9" fmla="*/ 135 h 135"/>
                <a:gd name="T10" fmla="*/ 6 w 6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5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" y="132"/>
                    <a:pt x="2" y="132"/>
                    <a:pt x="3" y="133"/>
                  </a:cubicBezTo>
                  <a:cubicBezTo>
                    <a:pt x="4" y="134"/>
                    <a:pt x="5" y="134"/>
                    <a:pt x="6" y="13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3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9"/>
            <p:cNvSpPr/>
            <p:nvPr/>
          </p:nvSpPr>
          <p:spPr bwMode="auto">
            <a:xfrm>
              <a:off x="7530077" y="5023028"/>
              <a:ext cx="22225" cy="573088"/>
            </a:xfrm>
            <a:custGeom>
              <a:avLst/>
              <a:gdLst>
                <a:gd name="T0" fmla="*/ 0 w 6"/>
                <a:gd name="T1" fmla="*/ 1 h 152"/>
                <a:gd name="T2" fmla="*/ 0 w 6"/>
                <a:gd name="T3" fmla="*/ 150 h 152"/>
                <a:gd name="T4" fmla="*/ 6 w 6"/>
                <a:gd name="T5" fmla="*/ 152 h 152"/>
                <a:gd name="T6" fmla="*/ 6 w 6"/>
                <a:gd name="T7" fmla="*/ 0 h 152"/>
                <a:gd name="T8" fmla="*/ 0 w 6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2">
                  <a:moveTo>
                    <a:pt x="0" y="1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2" y="151"/>
                    <a:pt x="4" y="151"/>
                    <a:pt x="6" y="15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0"/>
            <p:cNvSpPr/>
            <p:nvPr/>
          </p:nvSpPr>
          <p:spPr bwMode="auto">
            <a:xfrm>
              <a:off x="7601515" y="560405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65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1"/>
            <p:cNvSpPr/>
            <p:nvPr/>
          </p:nvSpPr>
          <p:spPr bwMode="auto">
            <a:xfrm>
              <a:off x="7604690" y="56040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7601515" y="5019853"/>
              <a:ext cx="22225" cy="584200"/>
            </a:xfrm>
            <a:custGeom>
              <a:avLst/>
              <a:gdLst>
                <a:gd name="T0" fmla="*/ 0 w 6"/>
                <a:gd name="T1" fmla="*/ 0 h 155"/>
                <a:gd name="T2" fmla="*/ 0 w 6"/>
                <a:gd name="T3" fmla="*/ 155 h 155"/>
                <a:gd name="T4" fmla="*/ 1 w 6"/>
                <a:gd name="T5" fmla="*/ 155 h 155"/>
                <a:gd name="T6" fmla="*/ 1 w 6"/>
                <a:gd name="T7" fmla="*/ 155 h 155"/>
                <a:gd name="T8" fmla="*/ 2 w 6"/>
                <a:gd name="T9" fmla="*/ 155 h 155"/>
                <a:gd name="T10" fmla="*/ 6 w 6"/>
                <a:gd name="T11" fmla="*/ 155 h 155"/>
                <a:gd name="T12" fmla="*/ 6 w 6"/>
                <a:gd name="T13" fmla="*/ 0 h 155"/>
                <a:gd name="T14" fmla="*/ 0 w 6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55">
                  <a:moveTo>
                    <a:pt x="0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4" y="155"/>
                    <a:pt x="5" y="155"/>
                    <a:pt x="6" y="15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13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7698352" y="5037315"/>
              <a:ext cx="22225" cy="552450"/>
            </a:xfrm>
            <a:custGeom>
              <a:avLst/>
              <a:gdLst>
                <a:gd name="T0" fmla="*/ 6 w 6"/>
                <a:gd name="T1" fmla="*/ 144 h 146"/>
                <a:gd name="T2" fmla="*/ 6 w 6"/>
                <a:gd name="T3" fmla="*/ 2 h 146"/>
                <a:gd name="T4" fmla="*/ 0 w 6"/>
                <a:gd name="T5" fmla="*/ 0 h 146"/>
                <a:gd name="T6" fmla="*/ 0 w 6"/>
                <a:gd name="T7" fmla="*/ 146 h 146"/>
                <a:gd name="T8" fmla="*/ 6 w 6"/>
                <a:gd name="T9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6">
                  <a:moveTo>
                    <a:pt x="6" y="14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5"/>
                    <a:pt x="4" y="145"/>
                    <a:pt x="6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7769790" y="5080178"/>
              <a:ext cx="22225" cy="471488"/>
            </a:xfrm>
            <a:custGeom>
              <a:avLst/>
              <a:gdLst>
                <a:gd name="T0" fmla="*/ 0 w 6"/>
                <a:gd name="T1" fmla="*/ 0 h 125"/>
                <a:gd name="T2" fmla="*/ 0 w 6"/>
                <a:gd name="T3" fmla="*/ 125 h 125"/>
                <a:gd name="T4" fmla="*/ 6 w 6"/>
                <a:gd name="T5" fmla="*/ 120 h 125"/>
                <a:gd name="T6" fmla="*/ 6 w 6"/>
                <a:gd name="T7" fmla="*/ 5 h 125"/>
                <a:gd name="T8" fmla="*/ 0 w 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5">
                  <a:moveTo>
                    <a:pt x="0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2" y="123"/>
                    <a:pt x="4" y="122"/>
                    <a:pt x="6" y="12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13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8768327" y="4548365"/>
            <a:ext cx="773112" cy="1362075"/>
            <a:chOff x="8768327" y="4548365"/>
            <a:chExt cx="773112" cy="1362075"/>
          </a:xfrm>
        </p:grpSpPr>
        <p:sp>
          <p:nvSpPr>
            <p:cNvPr id="35" name="Freeform 95"/>
            <p:cNvSpPr/>
            <p:nvPr/>
          </p:nvSpPr>
          <p:spPr bwMode="auto">
            <a:xfrm>
              <a:off x="9147740" y="5037315"/>
              <a:ext cx="82550" cy="873125"/>
            </a:xfrm>
            <a:custGeom>
              <a:avLst/>
              <a:gdLst>
                <a:gd name="T0" fmla="*/ 22 w 22"/>
                <a:gd name="T1" fmla="*/ 222 h 231"/>
                <a:gd name="T2" fmla="*/ 14 w 22"/>
                <a:gd name="T3" fmla="*/ 231 h 231"/>
                <a:gd name="T4" fmla="*/ 5 w 22"/>
                <a:gd name="T5" fmla="*/ 223 h 231"/>
                <a:gd name="T6" fmla="*/ 0 w 22"/>
                <a:gd name="T7" fmla="*/ 9 h 231"/>
                <a:gd name="T8" fmla="*/ 8 w 22"/>
                <a:gd name="T9" fmla="*/ 0 h 231"/>
                <a:gd name="T10" fmla="*/ 17 w 22"/>
                <a:gd name="T11" fmla="*/ 8 h 231"/>
                <a:gd name="T12" fmla="*/ 22 w 22"/>
                <a:gd name="T13" fmla="*/ 2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1">
                  <a:moveTo>
                    <a:pt x="22" y="222"/>
                  </a:moveTo>
                  <a:cubicBezTo>
                    <a:pt x="22" y="227"/>
                    <a:pt x="19" y="231"/>
                    <a:pt x="14" y="231"/>
                  </a:cubicBezTo>
                  <a:cubicBezTo>
                    <a:pt x="9" y="231"/>
                    <a:pt x="5" y="228"/>
                    <a:pt x="5" y="2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22" y="222"/>
                    <a:pt x="22" y="222"/>
                    <a:pt x="22" y="22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6"/>
            <p:cNvSpPr/>
            <p:nvPr/>
          </p:nvSpPr>
          <p:spPr bwMode="auto">
            <a:xfrm>
              <a:off x="8768327" y="4548365"/>
              <a:ext cx="773112" cy="806450"/>
            </a:xfrm>
            <a:custGeom>
              <a:avLst/>
              <a:gdLst>
                <a:gd name="T0" fmla="*/ 201 w 206"/>
                <a:gd name="T1" fmla="*/ 101 h 214"/>
                <a:gd name="T2" fmla="*/ 112 w 206"/>
                <a:gd name="T3" fmla="*/ 210 h 214"/>
                <a:gd name="T4" fmla="*/ 5 w 206"/>
                <a:gd name="T5" fmla="*/ 114 h 214"/>
                <a:gd name="T6" fmla="*/ 95 w 206"/>
                <a:gd name="T7" fmla="*/ 4 h 214"/>
                <a:gd name="T8" fmla="*/ 201 w 206"/>
                <a:gd name="T9" fmla="*/ 10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14">
                  <a:moveTo>
                    <a:pt x="201" y="101"/>
                  </a:moveTo>
                  <a:cubicBezTo>
                    <a:pt x="206" y="157"/>
                    <a:pt x="166" y="207"/>
                    <a:pt x="112" y="210"/>
                  </a:cubicBezTo>
                  <a:cubicBezTo>
                    <a:pt x="57" y="214"/>
                    <a:pt x="10" y="171"/>
                    <a:pt x="5" y="114"/>
                  </a:cubicBezTo>
                  <a:cubicBezTo>
                    <a:pt x="0" y="57"/>
                    <a:pt x="40" y="8"/>
                    <a:pt x="95" y="4"/>
                  </a:cubicBezTo>
                  <a:cubicBezTo>
                    <a:pt x="149" y="0"/>
                    <a:pt x="197" y="44"/>
                    <a:pt x="201" y="101"/>
                  </a:cubicBezTo>
                </a:path>
              </a:pathLst>
            </a:custGeom>
            <a:solidFill>
              <a:srgbClr val="FF9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7"/>
            <p:cNvSpPr/>
            <p:nvPr/>
          </p:nvSpPr>
          <p:spPr bwMode="auto">
            <a:xfrm>
              <a:off x="8847702" y="4691240"/>
              <a:ext cx="30162" cy="509588"/>
            </a:xfrm>
            <a:custGeom>
              <a:avLst/>
              <a:gdLst>
                <a:gd name="T0" fmla="*/ 0 w 8"/>
                <a:gd name="T1" fmla="*/ 10 h 135"/>
                <a:gd name="T2" fmla="*/ 0 w 8"/>
                <a:gd name="T3" fmla="*/ 124 h 135"/>
                <a:gd name="T4" fmla="*/ 8 w 8"/>
                <a:gd name="T5" fmla="*/ 135 h 135"/>
                <a:gd name="T6" fmla="*/ 8 w 8"/>
                <a:gd name="T7" fmla="*/ 0 h 135"/>
                <a:gd name="T8" fmla="*/ 0 w 8"/>
                <a:gd name="T9" fmla="*/ 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5">
                  <a:moveTo>
                    <a:pt x="0" y="1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2" y="128"/>
                    <a:pt x="5" y="132"/>
                    <a:pt x="8" y="13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3"/>
                    <a:pt x="2" y="6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8"/>
            <p:cNvSpPr/>
            <p:nvPr/>
          </p:nvSpPr>
          <p:spPr bwMode="auto">
            <a:xfrm>
              <a:off x="8944540" y="5267503"/>
              <a:ext cx="11112" cy="793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F76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9"/>
            <p:cNvSpPr/>
            <p:nvPr/>
          </p:nvSpPr>
          <p:spPr bwMode="auto">
            <a:xfrm>
              <a:off x="8944540" y="4608690"/>
              <a:ext cx="30162" cy="677863"/>
            </a:xfrm>
            <a:custGeom>
              <a:avLst/>
              <a:gdLst>
                <a:gd name="T0" fmla="*/ 8 w 8"/>
                <a:gd name="T1" fmla="*/ 0 h 180"/>
                <a:gd name="T2" fmla="*/ 0 w 8"/>
                <a:gd name="T3" fmla="*/ 5 h 180"/>
                <a:gd name="T4" fmla="*/ 0 w 8"/>
                <a:gd name="T5" fmla="*/ 175 h 180"/>
                <a:gd name="T6" fmla="*/ 3 w 8"/>
                <a:gd name="T7" fmla="*/ 177 h 180"/>
                <a:gd name="T8" fmla="*/ 8 w 8"/>
                <a:gd name="T9" fmla="*/ 180 h 180"/>
                <a:gd name="T10" fmla="*/ 8 w 8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80">
                  <a:moveTo>
                    <a:pt x="8" y="0"/>
                  </a:moveTo>
                  <a:cubicBezTo>
                    <a:pt x="5" y="2"/>
                    <a:pt x="3" y="3"/>
                    <a:pt x="0" y="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" y="175"/>
                    <a:pt x="2" y="176"/>
                    <a:pt x="3" y="177"/>
                  </a:cubicBezTo>
                  <a:cubicBezTo>
                    <a:pt x="4" y="178"/>
                    <a:pt x="6" y="179"/>
                    <a:pt x="8" y="1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73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0"/>
            <p:cNvSpPr/>
            <p:nvPr/>
          </p:nvSpPr>
          <p:spPr bwMode="auto">
            <a:xfrm>
              <a:off x="9054077" y="4570590"/>
              <a:ext cx="25400" cy="762000"/>
            </a:xfrm>
            <a:custGeom>
              <a:avLst/>
              <a:gdLst>
                <a:gd name="T0" fmla="*/ 0 w 7"/>
                <a:gd name="T1" fmla="*/ 1 h 202"/>
                <a:gd name="T2" fmla="*/ 0 w 7"/>
                <a:gd name="T3" fmla="*/ 200 h 202"/>
                <a:gd name="T4" fmla="*/ 7 w 7"/>
                <a:gd name="T5" fmla="*/ 202 h 202"/>
                <a:gd name="T6" fmla="*/ 7 w 7"/>
                <a:gd name="T7" fmla="*/ 0 h 202"/>
                <a:gd name="T8" fmla="*/ 0 w 7"/>
                <a:gd name="T9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2">
                  <a:moveTo>
                    <a:pt x="0" y="1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2" y="200"/>
                    <a:pt x="5" y="201"/>
                    <a:pt x="7" y="20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1"/>
            <p:cNvSpPr/>
            <p:nvPr/>
          </p:nvSpPr>
          <p:spPr bwMode="auto">
            <a:xfrm>
              <a:off x="9150915" y="53405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76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2"/>
            <p:cNvSpPr/>
            <p:nvPr/>
          </p:nvSpPr>
          <p:spPr bwMode="auto">
            <a:xfrm>
              <a:off x="9150915" y="4562653"/>
              <a:ext cx="30162" cy="777875"/>
            </a:xfrm>
            <a:custGeom>
              <a:avLst/>
              <a:gdLst>
                <a:gd name="T0" fmla="*/ 0 w 8"/>
                <a:gd name="T1" fmla="*/ 0 h 206"/>
                <a:gd name="T2" fmla="*/ 0 w 8"/>
                <a:gd name="T3" fmla="*/ 206 h 206"/>
                <a:gd name="T4" fmla="*/ 0 w 8"/>
                <a:gd name="T5" fmla="*/ 206 h 206"/>
                <a:gd name="T6" fmla="*/ 2 w 8"/>
                <a:gd name="T7" fmla="*/ 206 h 206"/>
                <a:gd name="T8" fmla="*/ 8 w 8"/>
                <a:gd name="T9" fmla="*/ 206 h 206"/>
                <a:gd name="T10" fmla="*/ 8 w 8"/>
                <a:gd name="T11" fmla="*/ 0 h 206"/>
                <a:gd name="T12" fmla="*/ 0 w 8"/>
                <a:gd name="T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6">
                  <a:moveTo>
                    <a:pt x="0" y="0"/>
                  </a:move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06"/>
                    <a:pt x="1" y="206"/>
                    <a:pt x="2" y="206"/>
                  </a:cubicBezTo>
                  <a:cubicBezTo>
                    <a:pt x="4" y="206"/>
                    <a:pt x="6" y="206"/>
                    <a:pt x="8" y="20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0"/>
                    <a:pt x="0" y="0"/>
                  </a:cubicBezTo>
                </a:path>
              </a:pathLst>
            </a:custGeom>
            <a:solidFill>
              <a:srgbClr val="F73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3"/>
            <p:cNvSpPr/>
            <p:nvPr/>
          </p:nvSpPr>
          <p:spPr bwMode="auto">
            <a:xfrm>
              <a:off x="9279502" y="4584878"/>
              <a:ext cx="25400" cy="736600"/>
            </a:xfrm>
            <a:custGeom>
              <a:avLst/>
              <a:gdLst>
                <a:gd name="T0" fmla="*/ 7 w 7"/>
                <a:gd name="T1" fmla="*/ 192 h 195"/>
                <a:gd name="T2" fmla="*/ 7 w 7"/>
                <a:gd name="T3" fmla="*/ 4 h 195"/>
                <a:gd name="T4" fmla="*/ 0 w 7"/>
                <a:gd name="T5" fmla="*/ 0 h 195"/>
                <a:gd name="T6" fmla="*/ 0 w 7"/>
                <a:gd name="T7" fmla="*/ 195 h 195"/>
                <a:gd name="T8" fmla="*/ 7 w 7"/>
                <a:gd name="T9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5">
                  <a:moveTo>
                    <a:pt x="7" y="19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2" y="1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2" y="195"/>
                    <a:pt x="5" y="193"/>
                    <a:pt x="7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4"/>
            <p:cNvSpPr/>
            <p:nvPr/>
          </p:nvSpPr>
          <p:spPr bwMode="auto">
            <a:xfrm>
              <a:off x="9376340" y="4642028"/>
              <a:ext cx="26987" cy="630238"/>
            </a:xfrm>
            <a:custGeom>
              <a:avLst/>
              <a:gdLst>
                <a:gd name="T0" fmla="*/ 0 w 7"/>
                <a:gd name="T1" fmla="*/ 0 h 167"/>
                <a:gd name="T2" fmla="*/ 0 w 7"/>
                <a:gd name="T3" fmla="*/ 167 h 167"/>
                <a:gd name="T4" fmla="*/ 7 w 7"/>
                <a:gd name="T5" fmla="*/ 160 h 167"/>
                <a:gd name="T6" fmla="*/ 7 w 7"/>
                <a:gd name="T7" fmla="*/ 7 h 167"/>
                <a:gd name="T8" fmla="*/ 0 w 7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7">
                  <a:moveTo>
                    <a:pt x="0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2" y="165"/>
                    <a:pt x="5" y="162"/>
                    <a:pt x="7" y="16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5"/>
                    <a:pt x="2" y="3"/>
                    <a:pt x="0" y="0"/>
                  </a:cubicBezTo>
                </a:path>
              </a:pathLst>
            </a:custGeom>
            <a:solidFill>
              <a:srgbClr val="F73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4074555" y="2613420"/>
            <a:ext cx="4894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NHIỆT LIỆT CHÀO MỪNG CÁC THẦY, CÔ VỀ THAM DỰ TIẾT CHUYÊN ĐỀ</a:t>
            </a:r>
          </a:p>
          <a:p>
            <a:pPr algn="ctr"/>
            <a:r>
              <a:rPr lang="en-US" sz="28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CẤP TRƯỜNG</a:t>
            </a:r>
          </a:p>
          <a:p>
            <a:pPr algn="ctr"/>
            <a:r>
              <a:rPr lang="en-US" sz="28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MÔN: CÔNG NGHỆ 3</a:t>
            </a:r>
            <a:endParaRPr lang="en-US" sz="2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16" name="图片 3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481" y="4607655"/>
            <a:ext cx="1257210" cy="1532420"/>
          </a:xfrm>
          <a:prstGeom prst="rect">
            <a:avLst/>
          </a:prstGeom>
        </p:spPr>
      </p:pic>
      <p:pic>
        <p:nvPicPr>
          <p:cNvPr id="321" name="图片 3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644" y="4801671"/>
            <a:ext cx="1448746" cy="1491357"/>
          </a:xfrm>
          <a:prstGeom prst="rect">
            <a:avLst/>
          </a:prstGeom>
        </p:spPr>
      </p:pic>
      <p:pic>
        <p:nvPicPr>
          <p:cNvPr id="46" name="Media1_Happybaby">
            <a:hlinkClick r:id="" action="ppaction://media"/>
            <a:extLst>
              <a:ext uri="{FF2B5EF4-FFF2-40B4-BE49-F238E27FC236}">
                <a16:creationId xmlns:a16="http://schemas.microsoft.com/office/drawing/2014/main" xmlns="" id="{395ED45B-37F7-5495-9151-8C72B0E0D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60784" y="323292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5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5" grpId="0" animBg="1"/>
      <p:bldP spid="1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9536" y="167871"/>
            <a:ext cx="8784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" algn="ctr" fontAlgn="ctr">
              <a:lnSpc>
                <a:spcPct val="107000"/>
              </a:lnSpc>
              <a:spcAft>
                <a:spcPts val="800"/>
              </a:spcAft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Những vật liệu, dụng cụ dưới đây có tác dụng dùng để làm gì khi làm thẻ đánh dấu trang?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40" y="6194920"/>
            <a:ext cx="15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Gấp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5637581"/>
            <a:ext cx="15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Cắt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0612" y="5733255"/>
            <a:ext cx="15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Tô màu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430" y="5733256"/>
            <a:ext cx="15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Dán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176" y="5655099"/>
            <a:ext cx="15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Vẽ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4352" y="5646439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Kẻ đường thẳng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8" y="1039283"/>
            <a:ext cx="11020506" cy="417646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711624" y="3840733"/>
            <a:ext cx="1512168" cy="20342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199455" y="5105736"/>
            <a:ext cx="288033" cy="1089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39816" y="3840733"/>
            <a:ext cx="1296144" cy="19793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00056" y="3429000"/>
            <a:ext cx="1368152" cy="2304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184232" y="4293097"/>
            <a:ext cx="1368152" cy="15013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416480" y="4581129"/>
            <a:ext cx="288032" cy="11521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416" y="620688"/>
            <a:ext cx="542039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7432" fontAlgn="ctr">
              <a:lnSpc>
                <a:spcPct val="107000"/>
              </a:lnSpc>
              <a:spcAft>
                <a:spcPts val="800"/>
              </a:spcAft>
            </a:pPr>
            <a:r>
              <a:rPr lang="en-US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3.Hoạt động 3:  Các </a:t>
            </a: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bước tiến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5440" y="1772816"/>
            <a:ext cx="1003383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7432" fontAlgn="ctr">
              <a:lnSpc>
                <a:spcPct val="107000"/>
              </a:lnSpc>
              <a:spcAft>
                <a:spcPts val="800"/>
              </a:spcAft>
            </a:pPr>
            <a:r>
              <a:rPr lang="en-US" b="1" smtClean="0">
                <a:latin typeface="Arial" panose="020B0604020202020204" pitchFamily="34" charset="0"/>
              </a:rPr>
              <a:t>Thẻ đánh dấu trang trong video được thực hiện qua mấy bước ?</a:t>
            </a:r>
            <a:endParaRPr lang="en-US" b="1">
              <a:latin typeface="Arial" panose="020B0604020202020204" pitchFamily="34" charset="0"/>
            </a:endParaRPr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808156"/>
            <a:ext cx="5238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7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4624"/>
            <a:ext cx="12025336" cy="651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604838"/>
            <a:ext cx="7292975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7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764703"/>
            <a:ext cx="5184576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8" y="116632"/>
            <a:ext cx="65913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12825"/>
            <a:ext cx="1008112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61950"/>
            <a:ext cx="7932737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422275"/>
            <a:ext cx="7627937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82600"/>
            <a:ext cx="7292975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4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93675"/>
            <a:ext cx="7292975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23992" y="2525532"/>
            <a:ext cx="409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EA6387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08658"/>
            <a:ext cx="12327384" cy="563871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93234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5445224"/>
            <a:ext cx="1077418" cy="7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3"/>
          <p:cNvSpPr txBox="1"/>
          <p:nvPr/>
        </p:nvSpPr>
        <p:spPr>
          <a:xfrm>
            <a:off x="3187905" y="2110033"/>
            <a:ext cx="567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KHỞI ĐỘNG</a:t>
            </a:r>
            <a:endParaRPr lang="zh-CN" altLang="en-US" sz="4800" b="1" dirty="0">
              <a:solidFill>
                <a:srgbClr val="EA6387"/>
              </a:solidFill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960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1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27183" y="2204864"/>
            <a:ext cx="409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 smtClean="0">
                <a:ln w="19050">
                  <a:solidFill>
                    <a:srgbClr val="3E8D86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LUYỆN TẬP</a:t>
            </a:r>
            <a:endParaRPr lang="zh-CN" altLang="en-US" sz="5400" b="1" dirty="0">
              <a:ln w="19050">
                <a:solidFill>
                  <a:srgbClr val="3E8D86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47264"/>
            <a:ext cx="12327384" cy="563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图片 1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4" r="89267" b="42954"/>
          <a:stretch>
            <a:fillRect/>
          </a:stretch>
        </p:blipFill>
        <p:spPr>
          <a:xfrm>
            <a:off x="2317959" y="5373216"/>
            <a:ext cx="681698" cy="432048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3" r="44448" b="55326"/>
          <a:stretch>
            <a:fillRect/>
          </a:stretch>
        </p:blipFill>
        <p:spPr>
          <a:xfrm>
            <a:off x="5497094" y="5157192"/>
            <a:ext cx="1174970" cy="648072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9" t="59565" r="-901" b="-4239"/>
          <a:stretch>
            <a:fillRect/>
          </a:stretch>
        </p:blipFill>
        <p:spPr>
          <a:xfrm>
            <a:off x="8653246" y="5157192"/>
            <a:ext cx="830252" cy="6480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44" y="4848929"/>
            <a:ext cx="3327233" cy="23173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59496" y="-39474"/>
            <a:ext cx="957706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9A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A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Trưng bày sản phẩm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9A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10283"/>
            <a:ext cx="5112568" cy="317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908721"/>
            <a:ext cx="589392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EditPoints="1"/>
          </p:cNvSpPr>
          <p:nvPr/>
        </p:nvSpPr>
        <p:spPr bwMode="auto">
          <a:xfrm>
            <a:off x="1487488" y="188640"/>
            <a:ext cx="9217024" cy="6447556"/>
          </a:xfrm>
          <a:custGeom>
            <a:avLst/>
            <a:gdLst>
              <a:gd name="T0" fmla="*/ 199 w 228"/>
              <a:gd name="T1" fmla="*/ 64 h 153"/>
              <a:gd name="T2" fmla="*/ 204 w 228"/>
              <a:gd name="T3" fmla="*/ 34 h 153"/>
              <a:gd name="T4" fmla="*/ 156 w 228"/>
              <a:gd name="T5" fmla="*/ 44 h 153"/>
              <a:gd name="T6" fmla="*/ 155 w 228"/>
              <a:gd name="T7" fmla="*/ 6 h 153"/>
              <a:gd name="T8" fmla="*/ 115 w 228"/>
              <a:gd name="T9" fmla="*/ 28 h 153"/>
              <a:gd name="T10" fmla="*/ 75 w 228"/>
              <a:gd name="T11" fmla="*/ 2 h 153"/>
              <a:gd name="T12" fmla="*/ 46 w 228"/>
              <a:gd name="T13" fmla="*/ 30 h 153"/>
              <a:gd name="T14" fmla="*/ 22 w 228"/>
              <a:gd name="T15" fmla="*/ 8 h 153"/>
              <a:gd name="T16" fmla="*/ 3 w 228"/>
              <a:gd name="T17" fmla="*/ 27 h 153"/>
              <a:gd name="T18" fmla="*/ 13 w 228"/>
              <a:gd name="T19" fmla="*/ 46 h 153"/>
              <a:gd name="T20" fmla="*/ 28 w 228"/>
              <a:gd name="T21" fmla="*/ 64 h 153"/>
              <a:gd name="T22" fmla="*/ 7 w 228"/>
              <a:gd name="T23" fmla="*/ 97 h 153"/>
              <a:gd name="T24" fmla="*/ 49 w 228"/>
              <a:gd name="T25" fmla="*/ 92 h 153"/>
              <a:gd name="T26" fmla="*/ 48 w 228"/>
              <a:gd name="T27" fmla="*/ 134 h 153"/>
              <a:gd name="T28" fmla="*/ 84 w 228"/>
              <a:gd name="T29" fmla="*/ 113 h 153"/>
              <a:gd name="T30" fmla="*/ 94 w 228"/>
              <a:gd name="T31" fmla="*/ 139 h 153"/>
              <a:gd name="T32" fmla="*/ 125 w 228"/>
              <a:gd name="T33" fmla="*/ 120 h 153"/>
              <a:gd name="T34" fmla="*/ 130 w 228"/>
              <a:gd name="T35" fmla="*/ 136 h 153"/>
              <a:gd name="T36" fmla="*/ 156 w 228"/>
              <a:gd name="T37" fmla="*/ 149 h 153"/>
              <a:gd name="T38" fmla="*/ 169 w 228"/>
              <a:gd name="T39" fmla="*/ 108 h 153"/>
              <a:gd name="T40" fmla="*/ 217 w 228"/>
              <a:gd name="T41" fmla="*/ 103 h 153"/>
              <a:gd name="T42" fmla="*/ 199 w 228"/>
              <a:gd name="T43" fmla="*/ 64 h 153"/>
              <a:gd name="T44" fmla="*/ 158 w 228"/>
              <a:gd name="T45" fmla="*/ 89 h 153"/>
              <a:gd name="T46" fmla="*/ 128 w 228"/>
              <a:gd name="T47" fmla="*/ 85 h 153"/>
              <a:gd name="T48" fmla="*/ 120 w 228"/>
              <a:gd name="T49" fmla="*/ 102 h 153"/>
              <a:gd name="T50" fmla="*/ 101 w 228"/>
              <a:gd name="T51" fmla="*/ 87 h 153"/>
              <a:gd name="T52" fmla="*/ 84 w 228"/>
              <a:gd name="T53" fmla="*/ 103 h 153"/>
              <a:gd name="T54" fmla="*/ 75 w 228"/>
              <a:gd name="T55" fmla="*/ 80 h 153"/>
              <a:gd name="T56" fmla="*/ 42 w 228"/>
              <a:gd name="T57" fmla="*/ 66 h 153"/>
              <a:gd name="T58" fmla="*/ 71 w 228"/>
              <a:gd name="T59" fmla="*/ 61 h 153"/>
              <a:gd name="T60" fmla="*/ 84 w 228"/>
              <a:gd name="T61" fmla="*/ 35 h 153"/>
              <a:gd name="T62" fmla="*/ 98 w 228"/>
              <a:gd name="T63" fmla="*/ 47 h 153"/>
              <a:gd name="T64" fmla="*/ 102 w 228"/>
              <a:gd name="T65" fmla="*/ 65 h 153"/>
              <a:gd name="T66" fmla="*/ 115 w 228"/>
              <a:gd name="T67" fmla="*/ 53 h 153"/>
              <a:gd name="T68" fmla="*/ 146 w 228"/>
              <a:gd name="T69" fmla="*/ 46 h 153"/>
              <a:gd name="T70" fmla="*/ 138 w 228"/>
              <a:gd name="T71" fmla="*/ 73 h 153"/>
              <a:gd name="T72" fmla="*/ 159 w 228"/>
              <a:gd name="T73" fmla="*/ 79 h 153"/>
              <a:gd name="T74" fmla="*/ 158 w 228"/>
              <a:gd name="T75" fmla="*/ 8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" h="153">
                <a:moveTo>
                  <a:pt x="199" y="64"/>
                </a:moveTo>
                <a:cubicBezTo>
                  <a:pt x="209" y="61"/>
                  <a:pt x="214" y="40"/>
                  <a:pt x="204" y="34"/>
                </a:cubicBezTo>
                <a:cubicBezTo>
                  <a:pt x="189" y="26"/>
                  <a:pt x="168" y="36"/>
                  <a:pt x="156" y="44"/>
                </a:cubicBezTo>
                <a:cubicBezTo>
                  <a:pt x="168" y="35"/>
                  <a:pt x="172" y="11"/>
                  <a:pt x="155" y="6"/>
                </a:cubicBezTo>
                <a:cubicBezTo>
                  <a:pt x="143" y="3"/>
                  <a:pt x="118" y="13"/>
                  <a:pt x="115" y="28"/>
                </a:cubicBezTo>
                <a:cubicBezTo>
                  <a:pt x="114" y="6"/>
                  <a:pt x="97" y="0"/>
                  <a:pt x="75" y="2"/>
                </a:cubicBezTo>
                <a:cubicBezTo>
                  <a:pt x="62" y="3"/>
                  <a:pt x="43" y="13"/>
                  <a:pt x="46" y="30"/>
                </a:cubicBezTo>
                <a:cubicBezTo>
                  <a:pt x="39" y="22"/>
                  <a:pt x="35" y="8"/>
                  <a:pt x="22" y="8"/>
                </a:cubicBezTo>
                <a:cubicBezTo>
                  <a:pt x="13" y="8"/>
                  <a:pt x="2" y="18"/>
                  <a:pt x="3" y="27"/>
                </a:cubicBezTo>
                <a:cubicBezTo>
                  <a:pt x="4" y="34"/>
                  <a:pt x="9" y="41"/>
                  <a:pt x="13" y="46"/>
                </a:cubicBezTo>
                <a:cubicBezTo>
                  <a:pt x="15" y="49"/>
                  <a:pt x="25" y="63"/>
                  <a:pt x="28" y="64"/>
                </a:cubicBezTo>
                <a:cubicBezTo>
                  <a:pt x="13" y="63"/>
                  <a:pt x="0" y="83"/>
                  <a:pt x="7" y="97"/>
                </a:cubicBezTo>
                <a:cubicBezTo>
                  <a:pt x="17" y="116"/>
                  <a:pt x="38" y="103"/>
                  <a:pt x="49" y="92"/>
                </a:cubicBezTo>
                <a:cubicBezTo>
                  <a:pt x="42" y="102"/>
                  <a:pt x="39" y="126"/>
                  <a:pt x="48" y="134"/>
                </a:cubicBezTo>
                <a:cubicBezTo>
                  <a:pt x="62" y="146"/>
                  <a:pt x="76" y="119"/>
                  <a:pt x="84" y="113"/>
                </a:cubicBezTo>
                <a:cubicBezTo>
                  <a:pt x="89" y="120"/>
                  <a:pt x="86" y="133"/>
                  <a:pt x="94" y="139"/>
                </a:cubicBezTo>
                <a:cubicBezTo>
                  <a:pt x="106" y="148"/>
                  <a:pt x="121" y="134"/>
                  <a:pt x="125" y="120"/>
                </a:cubicBezTo>
                <a:cubicBezTo>
                  <a:pt x="126" y="126"/>
                  <a:pt x="129" y="133"/>
                  <a:pt x="130" y="136"/>
                </a:cubicBezTo>
                <a:cubicBezTo>
                  <a:pt x="135" y="147"/>
                  <a:pt x="143" y="153"/>
                  <a:pt x="156" y="149"/>
                </a:cubicBezTo>
                <a:cubicBezTo>
                  <a:pt x="173" y="143"/>
                  <a:pt x="173" y="123"/>
                  <a:pt x="169" y="108"/>
                </a:cubicBezTo>
                <a:cubicBezTo>
                  <a:pt x="182" y="117"/>
                  <a:pt x="207" y="116"/>
                  <a:pt x="217" y="103"/>
                </a:cubicBezTo>
                <a:cubicBezTo>
                  <a:pt x="228" y="88"/>
                  <a:pt x="223" y="58"/>
                  <a:pt x="199" y="64"/>
                </a:cubicBezTo>
                <a:close/>
                <a:moveTo>
                  <a:pt x="158" y="89"/>
                </a:moveTo>
                <a:cubicBezTo>
                  <a:pt x="151" y="101"/>
                  <a:pt x="136" y="89"/>
                  <a:pt x="128" y="85"/>
                </a:cubicBezTo>
                <a:cubicBezTo>
                  <a:pt x="137" y="89"/>
                  <a:pt x="125" y="102"/>
                  <a:pt x="120" y="102"/>
                </a:cubicBezTo>
                <a:cubicBezTo>
                  <a:pt x="111" y="103"/>
                  <a:pt x="105" y="95"/>
                  <a:pt x="101" y="87"/>
                </a:cubicBezTo>
                <a:cubicBezTo>
                  <a:pt x="94" y="91"/>
                  <a:pt x="92" y="102"/>
                  <a:pt x="84" y="103"/>
                </a:cubicBezTo>
                <a:cubicBezTo>
                  <a:pt x="71" y="105"/>
                  <a:pt x="67" y="88"/>
                  <a:pt x="75" y="80"/>
                </a:cubicBezTo>
                <a:cubicBezTo>
                  <a:pt x="62" y="78"/>
                  <a:pt x="42" y="85"/>
                  <a:pt x="42" y="66"/>
                </a:cubicBezTo>
                <a:cubicBezTo>
                  <a:pt x="41" y="50"/>
                  <a:pt x="62" y="52"/>
                  <a:pt x="71" y="61"/>
                </a:cubicBezTo>
                <a:cubicBezTo>
                  <a:pt x="63" y="50"/>
                  <a:pt x="70" y="33"/>
                  <a:pt x="84" y="35"/>
                </a:cubicBezTo>
                <a:cubicBezTo>
                  <a:pt x="91" y="36"/>
                  <a:pt x="95" y="41"/>
                  <a:pt x="98" y="47"/>
                </a:cubicBezTo>
                <a:cubicBezTo>
                  <a:pt x="100" y="51"/>
                  <a:pt x="100" y="63"/>
                  <a:pt x="102" y="65"/>
                </a:cubicBezTo>
                <a:cubicBezTo>
                  <a:pt x="107" y="69"/>
                  <a:pt x="111" y="58"/>
                  <a:pt x="115" y="53"/>
                </a:cubicBezTo>
                <a:cubicBezTo>
                  <a:pt x="122" y="44"/>
                  <a:pt x="137" y="32"/>
                  <a:pt x="146" y="46"/>
                </a:cubicBezTo>
                <a:cubicBezTo>
                  <a:pt x="151" y="54"/>
                  <a:pt x="150" y="72"/>
                  <a:pt x="138" y="73"/>
                </a:cubicBezTo>
                <a:cubicBezTo>
                  <a:pt x="144" y="73"/>
                  <a:pt x="155" y="74"/>
                  <a:pt x="159" y="79"/>
                </a:cubicBezTo>
                <a:cubicBezTo>
                  <a:pt x="161" y="82"/>
                  <a:pt x="161" y="85"/>
                  <a:pt x="158" y="89"/>
                </a:cubicBezTo>
                <a:close/>
              </a:path>
            </a:pathLst>
          </a:custGeom>
          <a:solidFill>
            <a:srgbClr val="FFF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63752" y="2420888"/>
            <a:ext cx="7326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cố: Trò chơi ghép thẻ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4048159"/>
              </p:ext>
            </p:extLst>
          </p:nvPr>
        </p:nvGraphicFramePr>
        <p:xfrm>
          <a:off x="1991544" y="4766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组合 343"/>
          <p:cNvGrpSpPr/>
          <p:nvPr/>
        </p:nvGrpSpPr>
        <p:grpSpPr>
          <a:xfrm>
            <a:off x="698395" y="-231424"/>
            <a:ext cx="11828412" cy="6996120"/>
            <a:chOff x="6570741" y="1145503"/>
            <a:chExt cx="5141396" cy="2479563"/>
          </a:xfrm>
        </p:grpSpPr>
        <p:grpSp>
          <p:nvGrpSpPr>
            <p:cNvPr id="38" name="组合 37"/>
            <p:cNvGrpSpPr/>
            <p:nvPr/>
          </p:nvGrpSpPr>
          <p:grpSpPr>
            <a:xfrm>
              <a:off x="8319051" y="1145503"/>
              <a:ext cx="3393086" cy="2479563"/>
              <a:chOff x="8480426" y="1852796"/>
              <a:chExt cx="855663" cy="625292"/>
            </a:xfrm>
          </p:grpSpPr>
          <p:sp>
            <p:nvSpPr>
              <p:cNvPr id="39" name="Freeform 9"/>
              <p:cNvSpPr/>
              <p:nvPr/>
            </p:nvSpPr>
            <p:spPr bwMode="auto">
              <a:xfrm>
                <a:off x="8573411" y="1972126"/>
                <a:ext cx="717550" cy="428625"/>
              </a:xfrm>
              <a:custGeom>
                <a:avLst/>
                <a:gdLst>
                  <a:gd name="T0" fmla="*/ 145 w 191"/>
                  <a:gd name="T1" fmla="*/ 36 h 114"/>
                  <a:gd name="T2" fmla="*/ 16 w 191"/>
                  <a:gd name="T3" fmla="*/ 45 h 114"/>
                  <a:gd name="T4" fmla="*/ 145 w 191"/>
                  <a:gd name="T5" fmla="*/ 3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" h="114">
                    <a:moveTo>
                      <a:pt x="145" y="36"/>
                    </a:moveTo>
                    <a:cubicBezTo>
                      <a:pt x="191" y="82"/>
                      <a:pt x="0" y="114"/>
                      <a:pt x="16" y="45"/>
                    </a:cubicBezTo>
                    <a:cubicBezTo>
                      <a:pt x="26" y="0"/>
                      <a:pt x="121" y="12"/>
                      <a:pt x="145" y="36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"/>
              <p:cNvSpPr>
                <a:spLocks noEditPoints="1"/>
              </p:cNvSpPr>
              <p:nvPr/>
            </p:nvSpPr>
            <p:spPr bwMode="auto">
              <a:xfrm>
                <a:off x="8480426" y="1901825"/>
                <a:ext cx="855663" cy="576263"/>
              </a:xfrm>
              <a:custGeom>
                <a:avLst/>
                <a:gdLst>
                  <a:gd name="T0" fmla="*/ 199 w 228"/>
                  <a:gd name="T1" fmla="*/ 64 h 153"/>
                  <a:gd name="T2" fmla="*/ 204 w 228"/>
                  <a:gd name="T3" fmla="*/ 34 h 153"/>
                  <a:gd name="T4" fmla="*/ 156 w 228"/>
                  <a:gd name="T5" fmla="*/ 44 h 153"/>
                  <a:gd name="T6" fmla="*/ 155 w 228"/>
                  <a:gd name="T7" fmla="*/ 6 h 153"/>
                  <a:gd name="T8" fmla="*/ 115 w 228"/>
                  <a:gd name="T9" fmla="*/ 28 h 153"/>
                  <a:gd name="T10" fmla="*/ 75 w 228"/>
                  <a:gd name="T11" fmla="*/ 2 h 153"/>
                  <a:gd name="T12" fmla="*/ 46 w 228"/>
                  <a:gd name="T13" fmla="*/ 30 h 153"/>
                  <a:gd name="T14" fmla="*/ 22 w 228"/>
                  <a:gd name="T15" fmla="*/ 8 h 153"/>
                  <a:gd name="T16" fmla="*/ 3 w 228"/>
                  <a:gd name="T17" fmla="*/ 27 h 153"/>
                  <a:gd name="T18" fmla="*/ 13 w 228"/>
                  <a:gd name="T19" fmla="*/ 46 h 153"/>
                  <a:gd name="T20" fmla="*/ 28 w 228"/>
                  <a:gd name="T21" fmla="*/ 64 h 153"/>
                  <a:gd name="T22" fmla="*/ 7 w 228"/>
                  <a:gd name="T23" fmla="*/ 97 h 153"/>
                  <a:gd name="T24" fmla="*/ 49 w 228"/>
                  <a:gd name="T25" fmla="*/ 92 h 153"/>
                  <a:gd name="T26" fmla="*/ 48 w 228"/>
                  <a:gd name="T27" fmla="*/ 134 h 153"/>
                  <a:gd name="T28" fmla="*/ 84 w 228"/>
                  <a:gd name="T29" fmla="*/ 113 h 153"/>
                  <a:gd name="T30" fmla="*/ 94 w 228"/>
                  <a:gd name="T31" fmla="*/ 139 h 153"/>
                  <a:gd name="T32" fmla="*/ 125 w 228"/>
                  <a:gd name="T33" fmla="*/ 120 h 153"/>
                  <a:gd name="T34" fmla="*/ 130 w 228"/>
                  <a:gd name="T35" fmla="*/ 136 h 153"/>
                  <a:gd name="T36" fmla="*/ 156 w 228"/>
                  <a:gd name="T37" fmla="*/ 149 h 153"/>
                  <a:gd name="T38" fmla="*/ 169 w 228"/>
                  <a:gd name="T39" fmla="*/ 108 h 153"/>
                  <a:gd name="T40" fmla="*/ 217 w 228"/>
                  <a:gd name="T41" fmla="*/ 103 h 153"/>
                  <a:gd name="T42" fmla="*/ 199 w 228"/>
                  <a:gd name="T43" fmla="*/ 64 h 153"/>
                  <a:gd name="T44" fmla="*/ 158 w 228"/>
                  <a:gd name="T45" fmla="*/ 89 h 153"/>
                  <a:gd name="T46" fmla="*/ 128 w 228"/>
                  <a:gd name="T47" fmla="*/ 85 h 153"/>
                  <a:gd name="T48" fmla="*/ 120 w 228"/>
                  <a:gd name="T49" fmla="*/ 102 h 153"/>
                  <a:gd name="T50" fmla="*/ 101 w 228"/>
                  <a:gd name="T51" fmla="*/ 87 h 153"/>
                  <a:gd name="T52" fmla="*/ 84 w 228"/>
                  <a:gd name="T53" fmla="*/ 103 h 153"/>
                  <a:gd name="T54" fmla="*/ 75 w 228"/>
                  <a:gd name="T55" fmla="*/ 80 h 153"/>
                  <a:gd name="T56" fmla="*/ 42 w 228"/>
                  <a:gd name="T57" fmla="*/ 66 h 153"/>
                  <a:gd name="T58" fmla="*/ 71 w 228"/>
                  <a:gd name="T59" fmla="*/ 61 h 153"/>
                  <a:gd name="T60" fmla="*/ 84 w 228"/>
                  <a:gd name="T61" fmla="*/ 35 h 153"/>
                  <a:gd name="T62" fmla="*/ 98 w 228"/>
                  <a:gd name="T63" fmla="*/ 47 h 153"/>
                  <a:gd name="T64" fmla="*/ 102 w 228"/>
                  <a:gd name="T65" fmla="*/ 65 h 153"/>
                  <a:gd name="T66" fmla="*/ 115 w 228"/>
                  <a:gd name="T67" fmla="*/ 53 h 153"/>
                  <a:gd name="T68" fmla="*/ 146 w 228"/>
                  <a:gd name="T69" fmla="*/ 46 h 153"/>
                  <a:gd name="T70" fmla="*/ 138 w 228"/>
                  <a:gd name="T71" fmla="*/ 73 h 153"/>
                  <a:gd name="T72" fmla="*/ 159 w 228"/>
                  <a:gd name="T73" fmla="*/ 79 h 153"/>
                  <a:gd name="T74" fmla="*/ 158 w 228"/>
                  <a:gd name="T75" fmla="*/ 8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53">
                    <a:moveTo>
                      <a:pt x="199" y="64"/>
                    </a:moveTo>
                    <a:cubicBezTo>
                      <a:pt x="209" y="61"/>
                      <a:pt x="214" y="40"/>
                      <a:pt x="204" y="34"/>
                    </a:cubicBezTo>
                    <a:cubicBezTo>
                      <a:pt x="189" y="26"/>
                      <a:pt x="168" y="36"/>
                      <a:pt x="156" y="44"/>
                    </a:cubicBezTo>
                    <a:cubicBezTo>
                      <a:pt x="168" y="35"/>
                      <a:pt x="172" y="11"/>
                      <a:pt x="155" y="6"/>
                    </a:cubicBezTo>
                    <a:cubicBezTo>
                      <a:pt x="143" y="3"/>
                      <a:pt x="118" y="13"/>
                      <a:pt x="115" y="28"/>
                    </a:cubicBezTo>
                    <a:cubicBezTo>
                      <a:pt x="114" y="6"/>
                      <a:pt x="97" y="0"/>
                      <a:pt x="75" y="2"/>
                    </a:cubicBezTo>
                    <a:cubicBezTo>
                      <a:pt x="62" y="3"/>
                      <a:pt x="43" y="13"/>
                      <a:pt x="46" y="30"/>
                    </a:cubicBezTo>
                    <a:cubicBezTo>
                      <a:pt x="39" y="22"/>
                      <a:pt x="35" y="8"/>
                      <a:pt x="22" y="8"/>
                    </a:cubicBezTo>
                    <a:cubicBezTo>
                      <a:pt x="13" y="8"/>
                      <a:pt x="2" y="18"/>
                      <a:pt x="3" y="27"/>
                    </a:cubicBezTo>
                    <a:cubicBezTo>
                      <a:pt x="4" y="34"/>
                      <a:pt x="9" y="41"/>
                      <a:pt x="13" y="46"/>
                    </a:cubicBezTo>
                    <a:cubicBezTo>
                      <a:pt x="15" y="49"/>
                      <a:pt x="25" y="63"/>
                      <a:pt x="28" y="64"/>
                    </a:cubicBezTo>
                    <a:cubicBezTo>
                      <a:pt x="13" y="63"/>
                      <a:pt x="0" y="83"/>
                      <a:pt x="7" y="97"/>
                    </a:cubicBezTo>
                    <a:cubicBezTo>
                      <a:pt x="17" y="116"/>
                      <a:pt x="38" y="103"/>
                      <a:pt x="49" y="92"/>
                    </a:cubicBezTo>
                    <a:cubicBezTo>
                      <a:pt x="42" y="102"/>
                      <a:pt x="39" y="126"/>
                      <a:pt x="48" y="134"/>
                    </a:cubicBezTo>
                    <a:cubicBezTo>
                      <a:pt x="62" y="146"/>
                      <a:pt x="76" y="119"/>
                      <a:pt x="84" y="113"/>
                    </a:cubicBezTo>
                    <a:cubicBezTo>
                      <a:pt x="89" y="120"/>
                      <a:pt x="86" y="133"/>
                      <a:pt x="94" y="139"/>
                    </a:cubicBezTo>
                    <a:cubicBezTo>
                      <a:pt x="106" y="148"/>
                      <a:pt x="121" y="134"/>
                      <a:pt x="125" y="120"/>
                    </a:cubicBezTo>
                    <a:cubicBezTo>
                      <a:pt x="126" y="126"/>
                      <a:pt x="129" y="133"/>
                      <a:pt x="130" y="136"/>
                    </a:cubicBezTo>
                    <a:cubicBezTo>
                      <a:pt x="135" y="147"/>
                      <a:pt x="143" y="153"/>
                      <a:pt x="156" y="149"/>
                    </a:cubicBezTo>
                    <a:cubicBezTo>
                      <a:pt x="173" y="143"/>
                      <a:pt x="173" y="123"/>
                      <a:pt x="169" y="108"/>
                    </a:cubicBezTo>
                    <a:cubicBezTo>
                      <a:pt x="182" y="117"/>
                      <a:pt x="207" y="116"/>
                      <a:pt x="217" y="103"/>
                    </a:cubicBezTo>
                    <a:cubicBezTo>
                      <a:pt x="228" y="88"/>
                      <a:pt x="223" y="58"/>
                      <a:pt x="199" y="64"/>
                    </a:cubicBezTo>
                    <a:close/>
                    <a:moveTo>
                      <a:pt x="158" y="89"/>
                    </a:moveTo>
                    <a:cubicBezTo>
                      <a:pt x="151" y="101"/>
                      <a:pt x="136" y="89"/>
                      <a:pt x="128" y="85"/>
                    </a:cubicBezTo>
                    <a:cubicBezTo>
                      <a:pt x="137" y="89"/>
                      <a:pt x="125" y="102"/>
                      <a:pt x="120" y="102"/>
                    </a:cubicBezTo>
                    <a:cubicBezTo>
                      <a:pt x="111" y="103"/>
                      <a:pt x="105" y="95"/>
                      <a:pt x="101" y="87"/>
                    </a:cubicBezTo>
                    <a:cubicBezTo>
                      <a:pt x="94" y="91"/>
                      <a:pt x="92" y="102"/>
                      <a:pt x="84" y="103"/>
                    </a:cubicBezTo>
                    <a:cubicBezTo>
                      <a:pt x="71" y="105"/>
                      <a:pt x="67" y="88"/>
                      <a:pt x="75" y="80"/>
                    </a:cubicBezTo>
                    <a:cubicBezTo>
                      <a:pt x="62" y="78"/>
                      <a:pt x="42" y="85"/>
                      <a:pt x="42" y="66"/>
                    </a:cubicBezTo>
                    <a:cubicBezTo>
                      <a:pt x="41" y="50"/>
                      <a:pt x="62" y="52"/>
                      <a:pt x="71" y="61"/>
                    </a:cubicBezTo>
                    <a:cubicBezTo>
                      <a:pt x="63" y="50"/>
                      <a:pt x="70" y="33"/>
                      <a:pt x="84" y="35"/>
                    </a:cubicBezTo>
                    <a:cubicBezTo>
                      <a:pt x="91" y="36"/>
                      <a:pt x="95" y="41"/>
                      <a:pt x="98" y="47"/>
                    </a:cubicBezTo>
                    <a:cubicBezTo>
                      <a:pt x="100" y="51"/>
                      <a:pt x="100" y="63"/>
                      <a:pt x="102" y="65"/>
                    </a:cubicBezTo>
                    <a:cubicBezTo>
                      <a:pt x="107" y="69"/>
                      <a:pt x="111" y="58"/>
                      <a:pt x="115" y="53"/>
                    </a:cubicBezTo>
                    <a:cubicBezTo>
                      <a:pt x="122" y="44"/>
                      <a:pt x="137" y="32"/>
                      <a:pt x="146" y="46"/>
                    </a:cubicBezTo>
                    <a:cubicBezTo>
                      <a:pt x="151" y="54"/>
                      <a:pt x="150" y="72"/>
                      <a:pt x="138" y="73"/>
                    </a:cubicBezTo>
                    <a:cubicBezTo>
                      <a:pt x="144" y="73"/>
                      <a:pt x="155" y="74"/>
                      <a:pt x="159" y="79"/>
                    </a:cubicBezTo>
                    <a:cubicBezTo>
                      <a:pt x="161" y="82"/>
                      <a:pt x="161" y="85"/>
                      <a:pt x="158" y="8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8668647" y="1852796"/>
                <a:ext cx="657225" cy="392113"/>
              </a:xfrm>
              <a:custGeom>
                <a:avLst/>
                <a:gdLst>
                  <a:gd name="T0" fmla="*/ 122 w 175"/>
                  <a:gd name="T1" fmla="*/ 17 h 104"/>
                  <a:gd name="T2" fmla="*/ 90 w 175"/>
                  <a:gd name="T3" fmla="*/ 39 h 104"/>
                  <a:gd name="T4" fmla="*/ 87 w 175"/>
                  <a:gd name="T5" fmla="*/ 38 h 104"/>
                  <a:gd name="T6" fmla="*/ 86 w 175"/>
                  <a:gd name="T7" fmla="*/ 18 h 104"/>
                  <a:gd name="T8" fmla="*/ 54 w 175"/>
                  <a:gd name="T9" fmla="*/ 20 h 104"/>
                  <a:gd name="T10" fmla="*/ 34 w 175"/>
                  <a:gd name="T11" fmla="*/ 38 h 104"/>
                  <a:gd name="T12" fmla="*/ 25 w 175"/>
                  <a:gd name="T13" fmla="*/ 34 h 104"/>
                  <a:gd name="T14" fmla="*/ 8 w 175"/>
                  <a:gd name="T15" fmla="*/ 47 h 104"/>
                  <a:gd name="T16" fmla="*/ 7 w 175"/>
                  <a:gd name="T17" fmla="*/ 74 h 104"/>
                  <a:gd name="T18" fmla="*/ 35 w 175"/>
                  <a:gd name="T19" fmla="*/ 72 h 104"/>
                  <a:gd name="T20" fmla="*/ 66 w 175"/>
                  <a:gd name="T21" fmla="*/ 96 h 104"/>
                  <a:gd name="T22" fmla="*/ 80 w 175"/>
                  <a:gd name="T23" fmla="*/ 78 h 104"/>
                  <a:gd name="T24" fmla="*/ 95 w 175"/>
                  <a:gd name="T25" fmla="*/ 99 h 104"/>
                  <a:gd name="T26" fmla="*/ 131 w 175"/>
                  <a:gd name="T27" fmla="*/ 95 h 104"/>
                  <a:gd name="T28" fmla="*/ 144 w 175"/>
                  <a:gd name="T29" fmla="*/ 67 h 104"/>
                  <a:gd name="T30" fmla="*/ 144 w 175"/>
                  <a:gd name="T31" fmla="*/ 61 h 104"/>
                  <a:gd name="T32" fmla="*/ 149 w 175"/>
                  <a:gd name="T33" fmla="*/ 64 h 104"/>
                  <a:gd name="T34" fmla="*/ 170 w 175"/>
                  <a:gd name="T35" fmla="*/ 52 h 104"/>
                  <a:gd name="T36" fmla="*/ 151 w 175"/>
                  <a:gd name="T37" fmla="*/ 30 h 104"/>
                  <a:gd name="T38" fmla="*/ 125 w 175"/>
                  <a:gd name="T39" fmla="*/ 36 h 104"/>
                  <a:gd name="T40" fmla="*/ 124 w 175"/>
                  <a:gd name="T41" fmla="*/ 37 h 104"/>
                  <a:gd name="T42" fmla="*/ 121 w 175"/>
                  <a:gd name="T43" fmla="*/ 35 h 104"/>
                  <a:gd name="T44" fmla="*/ 121 w 175"/>
                  <a:gd name="T45" fmla="*/ 35 h 104"/>
                  <a:gd name="T46" fmla="*/ 124 w 175"/>
                  <a:gd name="T47" fmla="*/ 37 h 104"/>
                  <a:gd name="T48" fmla="*/ 121 w 175"/>
                  <a:gd name="T49" fmla="*/ 35 h 104"/>
                  <a:gd name="T50" fmla="*/ 121 w 175"/>
                  <a:gd name="T51" fmla="*/ 35 h 104"/>
                  <a:gd name="T52" fmla="*/ 137 w 175"/>
                  <a:gd name="T53" fmla="*/ 25 h 104"/>
                  <a:gd name="T54" fmla="*/ 173 w 175"/>
                  <a:gd name="T55" fmla="*/ 41 h 104"/>
                  <a:gd name="T56" fmla="*/ 159 w 175"/>
                  <a:gd name="T57" fmla="*/ 70 h 104"/>
                  <a:gd name="T58" fmla="*/ 141 w 175"/>
                  <a:gd name="T59" fmla="*/ 65 h 104"/>
                  <a:gd name="T60" fmla="*/ 144 w 175"/>
                  <a:gd name="T61" fmla="*/ 62 h 104"/>
                  <a:gd name="T62" fmla="*/ 144 w 175"/>
                  <a:gd name="T63" fmla="*/ 96 h 104"/>
                  <a:gd name="T64" fmla="*/ 115 w 175"/>
                  <a:gd name="T65" fmla="*/ 84 h 104"/>
                  <a:gd name="T66" fmla="*/ 79 w 175"/>
                  <a:gd name="T67" fmla="*/ 80 h 104"/>
                  <a:gd name="T68" fmla="*/ 79 w 175"/>
                  <a:gd name="T69" fmla="*/ 89 h 104"/>
                  <a:gd name="T70" fmla="*/ 32 w 175"/>
                  <a:gd name="T71" fmla="*/ 78 h 104"/>
                  <a:gd name="T72" fmla="*/ 18 w 175"/>
                  <a:gd name="T73" fmla="*/ 85 h 104"/>
                  <a:gd name="T74" fmla="*/ 11 w 175"/>
                  <a:gd name="T75" fmla="*/ 56 h 104"/>
                  <a:gd name="T76" fmla="*/ 13 w 175"/>
                  <a:gd name="T77" fmla="*/ 22 h 104"/>
                  <a:gd name="T78" fmla="*/ 34 w 175"/>
                  <a:gd name="T79" fmla="*/ 39 h 104"/>
                  <a:gd name="T80" fmla="*/ 26 w 175"/>
                  <a:gd name="T81" fmla="*/ 19 h 104"/>
                  <a:gd name="T82" fmla="*/ 60 w 175"/>
                  <a:gd name="T83" fmla="*/ 35 h 104"/>
                  <a:gd name="T84" fmla="*/ 52 w 175"/>
                  <a:gd name="T85" fmla="*/ 32 h 104"/>
                  <a:gd name="T86" fmla="*/ 90 w 175"/>
                  <a:gd name="T87" fmla="*/ 16 h 104"/>
                  <a:gd name="T88" fmla="*/ 100 w 175"/>
                  <a:gd name="T89" fmla="*/ 13 h 104"/>
                  <a:gd name="T90" fmla="*/ 124 w 175"/>
                  <a:gd name="T91" fmla="*/ 3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5" h="104">
                    <a:moveTo>
                      <a:pt x="121" y="35"/>
                    </a:moveTo>
                    <a:cubicBezTo>
                      <a:pt x="121" y="35"/>
                      <a:pt x="124" y="34"/>
                      <a:pt x="124" y="30"/>
                    </a:cubicBezTo>
                    <a:cubicBezTo>
                      <a:pt x="126" y="28"/>
                      <a:pt x="126" y="22"/>
                      <a:pt x="122" y="17"/>
                    </a:cubicBezTo>
                    <a:cubicBezTo>
                      <a:pt x="118" y="13"/>
                      <a:pt x="110" y="11"/>
                      <a:pt x="102" y="16"/>
                    </a:cubicBezTo>
                    <a:cubicBezTo>
                      <a:pt x="96" y="19"/>
                      <a:pt x="95" y="27"/>
                      <a:pt x="92" y="36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8" y="39"/>
                      <a:pt x="92" y="42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9" y="35"/>
                      <a:pt x="89" y="33"/>
                      <a:pt x="89" y="30"/>
                    </a:cubicBezTo>
                    <a:cubicBezTo>
                      <a:pt x="90" y="26"/>
                      <a:pt x="88" y="22"/>
                      <a:pt x="86" y="18"/>
                    </a:cubicBezTo>
                    <a:cubicBezTo>
                      <a:pt x="82" y="10"/>
                      <a:pt x="70" y="6"/>
                      <a:pt x="62" y="10"/>
                    </a:cubicBezTo>
                    <a:cubicBezTo>
                      <a:pt x="52" y="13"/>
                      <a:pt x="56" y="35"/>
                      <a:pt x="56" y="34"/>
                    </a:cubicBezTo>
                    <a:cubicBezTo>
                      <a:pt x="56" y="30"/>
                      <a:pt x="55" y="24"/>
                      <a:pt x="54" y="20"/>
                    </a:cubicBezTo>
                    <a:cubicBezTo>
                      <a:pt x="51" y="16"/>
                      <a:pt x="46" y="14"/>
                      <a:pt x="41" y="14"/>
                    </a:cubicBezTo>
                    <a:cubicBezTo>
                      <a:pt x="30" y="13"/>
                      <a:pt x="24" y="25"/>
                      <a:pt x="31" y="3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2" y="39"/>
                      <a:pt x="38" y="37"/>
                      <a:pt x="31" y="42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3" y="29"/>
                      <a:pt x="17" y="25"/>
                      <a:pt x="12" y="26"/>
                    </a:cubicBezTo>
                    <a:cubicBezTo>
                      <a:pt x="8" y="28"/>
                      <a:pt x="5" y="28"/>
                      <a:pt x="4" y="34"/>
                    </a:cubicBezTo>
                    <a:cubicBezTo>
                      <a:pt x="3" y="38"/>
                      <a:pt x="4" y="43"/>
                      <a:pt x="8" y="47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62"/>
                      <a:pt x="10" y="56"/>
                      <a:pt x="8" y="60"/>
                    </a:cubicBezTo>
                    <a:cubicBezTo>
                      <a:pt x="5" y="63"/>
                      <a:pt x="4" y="70"/>
                      <a:pt x="7" y="74"/>
                    </a:cubicBezTo>
                    <a:cubicBezTo>
                      <a:pt x="10" y="77"/>
                      <a:pt x="13" y="81"/>
                      <a:pt x="18" y="81"/>
                    </a:cubicBezTo>
                    <a:cubicBezTo>
                      <a:pt x="23" y="81"/>
                      <a:pt x="28" y="79"/>
                      <a:pt x="32" y="77"/>
                    </a:cubicBezTo>
                    <a:cubicBezTo>
                      <a:pt x="34" y="76"/>
                      <a:pt x="35" y="74"/>
                      <a:pt x="35" y="72"/>
                    </a:cubicBezTo>
                    <a:cubicBezTo>
                      <a:pt x="42" y="78"/>
                      <a:pt x="34" y="76"/>
                      <a:pt x="36" y="79"/>
                    </a:cubicBezTo>
                    <a:cubicBezTo>
                      <a:pt x="35" y="82"/>
                      <a:pt x="37" y="87"/>
                      <a:pt x="39" y="91"/>
                    </a:cubicBezTo>
                    <a:cubicBezTo>
                      <a:pt x="46" y="99"/>
                      <a:pt x="57" y="99"/>
                      <a:pt x="66" y="96"/>
                    </a:cubicBezTo>
                    <a:cubicBezTo>
                      <a:pt x="70" y="95"/>
                      <a:pt x="74" y="91"/>
                      <a:pt x="76" y="87"/>
                    </a:cubicBezTo>
                    <a:cubicBezTo>
                      <a:pt x="77" y="85"/>
                      <a:pt x="78" y="83"/>
                      <a:pt x="79" y="81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8" y="81"/>
                      <a:pt x="82" y="80"/>
                      <a:pt x="83" y="82"/>
                    </a:cubicBezTo>
                    <a:cubicBezTo>
                      <a:pt x="81" y="85"/>
                      <a:pt x="81" y="90"/>
                      <a:pt x="84" y="93"/>
                    </a:cubicBezTo>
                    <a:cubicBezTo>
                      <a:pt x="87" y="97"/>
                      <a:pt x="91" y="99"/>
                      <a:pt x="95" y="99"/>
                    </a:cubicBezTo>
                    <a:cubicBezTo>
                      <a:pt x="103" y="98"/>
                      <a:pt x="110" y="92"/>
                      <a:pt x="111" y="83"/>
                    </a:cubicBezTo>
                    <a:cubicBezTo>
                      <a:pt x="117" y="84"/>
                      <a:pt x="115" y="90"/>
                      <a:pt x="120" y="91"/>
                    </a:cubicBezTo>
                    <a:cubicBezTo>
                      <a:pt x="123" y="92"/>
                      <a:pt x="127" y="96"/>
                      <a:pt x="131" y="95"/>
                    </a:cubicBezTo>
                    <a:cubicBezTo>
                      <a:pt x="135" y="96"/>
                      <a:pt x="138" y="95"/>
                      <a:pt x="142" y="93"/>
                    </a:cubicBezTo>
                    <a:cubicBezTo>
                      <a:pt x="145" y="91"/>
                      <a:pt x="148" y="89"/>
                      <a:pt x="149" y="86"/>
                    </a:cubicBezTo>
                    <a:cubicBezTo>
                      <a:pt x="154" y="79"/>
                      <a:pt x="149" y="70"/>
                      <a:pt x="144" y="67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2" y="64"/>
                      <a:pt x="138" y="69"/>
                      <a:pt x="144" y="61"/>
                    </a:cubicBezTo>
                    <a:cubicBezTo>
                      <a:pt x="144" y="61"/>
                      <a:pt x="144" y="61"/>
                      <a:pt x="144" y="61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6" y="63"/>
                      <a:pt x="148" y="64"/>
                      <a:pt x="149" y="64"/>
                    </a:cubicBezTo>
                    <a:cubicBezTo>
                      <a:pt x="152" y="66"/>
                      <a:pt x="155" y="66"/>
                      <a:pt x="158" y="66"/>
                    </a:cubicBezTo>
                    <a:cubicBezTo>
                      <a:pt x="160" y="63"/>
                      <a:pt x="165" y="64"/>
                      <a:pt x="167" y="61"/>
                    </a:cubicBezTo>
                    <a:cubicBezTo>
                      <a:pt x="168" y="57"/>
                      <a:pt x="172" y="56"/>
                      <a:pt x="170" y="52"/>
                    </a:cubicBezTo>
                    <a:cubicBezTo>
                      <a:pt x="171" y="49"/>
                      <a:pt x="171" y="46"/>
                      <a:pt x="169" y="43"/>
                    </a:cubicBezTo>
                    <a:cubicBezTo>
                      <a:pt x="168" y="40"/>
                      <a:pt x="167" y="38"/>
                      <a:pt x="165" y="36"/>
                    </a:cubicBezTo>
                    <a:cubicBezTo>
                      <a:pt x="161" y="32"/>
                      <a:pt x="155" y="31"/>
                      <a:pt x="151" y="30"/>
                    </a:cubicBezTo>
                    <a:cubicBezTo>
                      <a:pt x="146" y="30"/>
                      <a:pt x="142" y="29"/>
                      <a:pt x="138" y="29"/>
                    </a:cubicBezTo>
                    <a:cubicBezTo>
                      <a:pt x="134" y="29"/>
                      <a:pt x="132" y="31"/>
                      <a:pt x="129" y="32"/>
                    </a:cubicBezTo>
                    <a:cubicBezTo>
                      <a:pt x="128" y="34"/>
                      <a:pt x="125" y="35"/>
                      <a:pt x="125" y="36"/>
                    </a:cubicBezTo>
                    <a:cubicBezTo>
                      <a:pt x="124" y="36"/>
                      <a:pt x="123" y="36"/>
                      <a:pt x="123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2" y="36"/>
                      <a:pt x="126" y="39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19" y="33"/>
                      <a:pt x="123" y="36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18" y="32"/>
                      <a:pt x="122" y="36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2" y="35"/>
                      <a:pt x="122" y="34"/>
                      <a:pt x="122" y="33"/>
                    </a:cubicBezTo>
                    <a:cubicBezTo>
                      <a:pt x="122" y="31"/>
                      <a:pt x="126" y="32"/>
                      <a:pt x="127" y="29"/>
                    </a:cubicBezTo>
                    <a:cubicBezTo>
                      <a:pt x="129" y="25"/>
                      <a:pt x="134" y="29"/>
                      <a:pt x="137" y="25"/>
                    </a:cubicBezTo>
                    <a:cubicBezTo>
                      <a:pt x="141" y="27"/>
                      <a:pt x="146" y="22"/>
                      <a:pt x="151" y="26"/>
                    </a:cubicBezTo>
                    <a:cubicBezTo>
                      <a:pt x="157" y="27"/>
                      <a:pt x="163" y="27"/>
                      <a:pt x="167" y="33"/>
                    </a:cubicBezTo>
                    <a:cubicBezTo>
                      <a:pt x="170" y="35"/>
                      <a:pt x="172" y="38"/>
                      <a:pt x="173" y="41"/>
                    </a:cubicBezTo>
                    <a:cubicBezTo>
                      <a:pt x="175" y="45"/>
                      <a:pt x="175" y="49"/>
                      <a:pt x="174" y="52"/>
                    </a:cubicBezTo>
                    <a:cubicBezTo>
                      <a:pt x="174" y="56"/>
                      <a:pt x="174" y="61"/>
                      <a:pt x="170" y="63"/>
                    </a:cubicBezTo>
                    <a:cubicBezTo>
                      <a:pt x="168" y="67"/>
                      <a:pt x="164" y="70"/>
                      <a:pt x="159" y="70"/>
                    </a:cubicBezTo>
                    <a:cubicBezTo>
                      <a:pt x="155" y="70"/>
                      <a:pt x="151" y="70"/>
                      <a:pt x="147" y="68"/>
                    </a:cubicBezTo>
                    <a:cubicBezTo>
                      <a:pt x="145" y="68"/>
                      <a:pt x="144" y="67"/>
                      <a:pt x="142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5" y="59"/>
                      <a:pt x="142" y="63"/>
                      <a:pt x="143" y="62"/>
                    </a:cubicBezTo>
                    <a:cubicBezTo>
                      <a:pt x="144" y="62"/>
                      <a:pt x="144" y="62"/>
                      <a:pt x="144" y="62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53" y="69"/>
                      <a:pt x="158" y="78"/>
                      <a:pt x="153" y="87"/>
                    </a:cubicBezTo>
                    <a:cubicBezTo>
                      <a:pt x="151" y="91"/>
                      <a:pt x="147" y="94"/>
                      <a:pt x="144" y="96"/>
                    </a:cubicBezTo>
                    <a:cubicBezTo>
                      <a:pt x="140" y="99"/>
                      <a:pt x="135" y="101"/>
                      <a:pt x="130" y="99"/>
                    </a:cubicBezTo>
                    <a:cubicBezTo>
                      <a:pt x="126" y="99"/>
                      <a:pt x="121" y="99"/>
                      <a:pt x="118" y="94"/>
                    </a:cubicBezTo>
                    <a:cubicBezTo>
                      <a:pt x="114" y="94"/>
                      <a:pt x="106" y="84"/>
                      <a:pt x="115" y="84"/>
                    </a:cubicBezTo>
                    <a:cubicBezTo>
                      <a:pt x="116" y="94"/>
                      <a:pt x="105" y="104"/>
                      <a:pt x="95" y="103"/>
                    </a:cubicBezTo>
                    <a:cubicBezTo>
                      <a:pt x="89" y="102"/>
                      <a:pt x="84" y="100"/>
                      <a:pt x="81" y="96"/>
                    </a:cubicBezTo>
                    <a:cubicBezTo>
                      <a:pt x="78" y="91"/>
                      <a:pt x="77" y="85"/>
                      <a:pt x="79" y="80"/>
                    </a:cubicBezTo>
                    <a:cubicBezTo>
                      <a:pt x="81" y="80"/>
                      <a:pt x="77" y="75"/>
                      <a:pt x="84" y="79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2" y="85"/>
                      <a:pt x="81" y="87"/>
                      <a:pt x="79" y="89"/>
                    </a:cubicBezTo>
                    <a:cubicBezTo>
                      <a:pt x="76" y="93"/>
                      <a:pt x="72" y="98"/>
                      <a:pt x="67" y="99"/>
                    </a:cubicBezTo>
                    <a:cubicBezTo>
                      <a:pt x="57" y="104"/>
                      <a:pt x="44" y="102"/>
                      <a:pt x="37" y="93"/>
                    </a:cubicBezTo>
                    <a:cubicBezTo>
                      <a:pt x="33" y="89"/>
                      <a:pt x="30" y="84"/>
                      <a:pt x="32" y="78"/>
                    </a:cubicBezTo>
                    <a:cubicBezTo>
                      <a:pt x="33" y="75"/>
                      <a:pt x="33" y="70"/>
                      <a:pt x="39" y="73"/>
                    </a:cubicBezTo>
                    <a:cubicBezTo>
                      <a:pt x="39" y="76"/>
                      <a:pt x="36" y="79"/>
                      <a:pt x="34" y="80"/>
                    </a:cubicBezTo>
                    <a:cubicBezTo>
                      <a:pt x="29" y="83"/>
                      <a:pt x="24" y="85"/>
                      <a:pt x="18" y="85"/>
                    </a:cubicBezTo>
                    <a:cubicBezTo>
                      <a:pt x="12" y="83"/>
                      <a:pt x="7" y="80"/>
                      <a:pt x="3" y="75"/>
                    </a:cubicBezTo>
                    <a:cubicBezTo>
                      <a:pt x="0" y="70"/>
                      <a:pt x="0" y="62"/>
                      <a:pt x="5" y="57"/>
                    </a:cubicBezTo>
                    <a:cubicBezTo>
                      <a:pt x="6" y="56"/>
                      <a:pt x="12" y="51"/>
                      <a:pt x="11" y="56"/>
                    </a:cubicBezTo>
                    <a:cubicBezTo>
                      <a:pt x="9" y="54"/>
                      <a:pt x="7" y="52"/>
                      <a:pt x="5" y="50"/>
                    </a:cubicBezTo>
                    <a:cubicBezTo>
                      <a:pt x="2" y="45"/>
                      <a:pt x="0" y="39"/>
                      <a:pt x="0" y="33"/>
                    </a:cubicBezTo>
                    <a:cubicBezTo>
                      <a:pt x="0" y="27"/>
                      <a:pt x="7" y="23"/>
                      <a:pt x="13" y="22"/>
                    </a:cubicBezTo>
                    <a:cubicBezTo>
                      <a:pt x="20" y="21"/>
                      <a:pt x="24" y="27"/>
                      <a:pt x="28" y="31"/>
                    </a:cubicBezTo>
                    <a:cubicBezTo>
                      <a:pt x="29" y="33"/>
                      <a:pt x="31" y="35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9" y="44"/>
                      <a:pt x="32" y="40"/>
                      <a:pt x="30" y="40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5" y="32"/>
                      <a:pt x="23" y="25"/>
                      <a:pt x="26" y="19"/>
                    </a:cubicBezTo>
                    <a:cubicBezTo>
                      <a:pt x="29" y="13"/>
                      <a:pt x="36" y="11"/>
                      <a:pt x="42" y="10"/>
                    </a:cubicBezTo>
                    <a:cubicBezTo>
                      <a:pt x="47" y="11"/>
                      <a:pt x="53" y="13"/>
                      <a:pt x="57" y="18"/>
                    </a:cubicBezTo>
                    <a:cubicBezTo>
                      <a:pt x="59" y="24"/>
                      <a:pt x="59" y="29"/>
                      <a:pt x="60" y="35"/>
                    </a:cubicBezTo>
                    <a:cubicBezTo>
                      <a:pt x="59" y="36"/>
                      <a:pt x="62" y="35"/>
                      <a:pt x="58" y="39"/>
                    </a:cubicBezTo>
                    <a:cubicBezTo>
                      <a:pt x="56" y="39"/>
                      <a:pt x="55" y="38"/>
                      <a:pt x="54" y="37"/>
                    </a:cubicBezTo>
                    <a:cubicBezTo>
                      <a:pt x="52" y="35"/>
                      <a:pt x="52" y="34"/>
                      <a:pt x="52" y="32"/>
                    </a:cubicBezTo>
                    <a:cubicBezTo>
                      <a:pt x="52" y="29"/>
                      <a:pt x="52" y="26"/>
                      <a:pt x="52" y="23"/>
                    </a:cubicBezTo>
                    <a:cubicBezTo>
                      <a:pt x="53" y="17"/>
                      <a:pt x="55" y="11"/>
                      <a:pt x="60" y="7"/>
                    </a:cubicBezTo>
                    <a:cubicBezTo>
                      <a:pt x="72" y="0"/>
                      <a:pt x="83" y="9"/>
                      <a:pt x="90" y="16"/>
                    </a:cubicBezTo>
                    <a:cubicBezTo>
                      <a:pt x="93" y="20"/>
                      <a:pt x="94" y="26"/>
                      <a:pt x="92" y="31"/>
                    </a:cubicBezTo>
                    <a:cubicBezTo>
                      <a:pt x="92" y="36"/>
                      <a:pt x="86" y="42"/>
                      <a:pt x="88" y="34"/>
                    </a:cubicBezTo>
                    <a:cubicBezTo>
                      <a:pt x="91" y="27"/>
                      <a:pt x="92" y="17"/>
                      <a:pt x="100" y="13"/>
                    </a:cubicBezTo>
                    <a:cubicBezTo>
                      <a:pt x="109" y="7"/>
                      <a:pt x="120" y="9"/>
                      <a:pt x="125" y="15"/>
                    </a:cubicBezTo>
                    <a:cubicBezTo>
                      <a:pt x="132" y="21"/>
                      <a:pt x="129" y="29"/>
                      <a:pt x="127" y="32"/>
                    </a:cubicBezTo>
                    <a:cubicBezTo>
                      <a:pt x="124" y="35"/>
                      <a:pt x="129" y="34"/>
                      <a:pt x="124" y="37"/>
                    </a:cubicBezTo>
                    <a:cubicBezTo>
                      <a:pt x="126" y="38"/>
                      <a:pt x="121" y="34"/>
                      <a:pt x="121" y="35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6570741" y="2097389"/>
              <a:ext cx="2659143" cy="1210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009AA0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nl-NL" dirty="0">
                  <a:latin typeface="Times New Roman" pitchFamily="18" charset="0"/>
                  <a:cs typeface="Times New Roman" pitchFamily="18" charset="0"/>
                </a:rPr>
                <a:t>Các em hãy lựa chọn vật liệu phù hợp để làm thêm một </a:t>
              </a:r>
              <a:r>
                <a:rPr lang="nl-NL">
                  <a:latin typeface="Times New Roman" pitchFamily="18" charset="0"/>
                  <a:cs typeface="Times New Roman" pitchFamily="18" charset="0"/>
                </a:rPr>
                <a:t>số </a:t>
              </a:r>
              <a:r>
                <a:rPr lang="nl-NL" smtClean="0">
                  <a:latin typeface="Times New Roman" pitchFamily="18" charset="0"/>
                  <a:cs typeface="Times New Roman" pitchFamily="18" charset="0"/>
                </a:rPr>
                <a:t>thẻ đánh dấu trang </a:t>
              </a:r>
              <a:r>
                <a:rPr lang="nl-NL" dirty="0">
                  <a:latin typeface="Times New Roman" pitchFamily="18" charset="0"/>
                  <a:cs typeface="Times New Roman" pitchFamily="18" charset="0"/>
                </a:rPr>
                <a:t>có kiểu dáng khác nhau theo các bước đã học trên lớp và chia sẻ với các </a:t>
              </a:r>
              <a:r>
                <a:rPr lang="nl-NL" dirty="0"/>
                <a:t>bạn</a:t>
              </a:r>
              <a:endParaRPr lang="zh-CN" altLang="en-US" sz="2800" dirty="0"/>
            </a:p>
          </p:txBody>
        </p:sp>
      </p:grpSp>
      <p:pic>
        <p:nvPicPr>
          <p:cNvPr id="596" name="图片 30">
            <a:extLst>
              <a:ext uri="{FF2B5EF4-FFF2-40B4-BE49-F238E27FC236}">
                <a16:creationId xmlns:a16="http://schemas.microsoft.com/office/drawing/2014/main" xmlns="" id="{2BCA4B48-8A57-1E2B-1881-FEF4DBAD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744" y="85307"/>
            <a:ext cx="2127775" cy="2047619"/>
          </a:xfrm>
          <a:prstGeom prst="rect">
            <a:avLst/>
          </a:prstGeom>
        </p:spPr>
      </p:pic>
      <p:grpSp>
        <p:nvGrpSpPr>
          <p:cNvPr id="600" name="组合 2">
            <a:extLst>
              <a:ext uri="{FF2B5EF4-FFF2-40B4-BE49-F238E27FC236}">
                <a16:creationId xmlns:a16="http://schemas.microsoft.com/office/drawing/2014/main" xmlns="" id="{F9CF62DA-483E-ABF8-D254-1EF87E396E61}"/>
              </a:ext>
            </a:extLst>
          </p:cNvPr>
          <p:cNvGrpSpPr/>
          <p:nvPr/>
        </p:nvGrpSpPr>
        <p:grpSpPr>
          <a:xfrm>
            <a:off x="187221" y="2212231"/>
            <a:ext cx="744538" cy="549275"/>
            <a:chOff x="5267326" y="3481388"/>
            <a:chExt cx="744538" cy="549275"/>
          </a:xfrm>
        </p:grpSpPr>
        <p:sp>
          <p:nvSpPr>
            <p:cNvPr id="601" name="Freeform 12">
              <a:extLst>
                <a:ext uri="{FF2B5EF4-FFF2-40B4-BE49-F238E27FC236}">
                  <a16:creationId xmlns:a16="http://schemas.microsoft.com/office/drawing/2014/main" xmlns="" id="{7E76CFEF-7AE1-ACB4-6EA7-CE36AFAA37EE}"/>
                </a:ext>
              </a:extLst>
            </p:cNvPr>
            <p:cNvSpPr/>
            <p:nvPr/>
          </p:nvSpPr>
          <p:spPr bwMode="auto">
            <a:xfrm>
              <a:off x="5395914" y="3579813"/>
              <a:ext cx="495300" cy="285750"/>
            </a:xfrm>
            <a:custGeom>
              <a:avLst/>
              <a:gdLst>
                <a:gd name="T0" fmla="*/ 27 w 132"/>
                <a:gd name="T1" fmla="*/ 72 h 76"/>
                <a:gd name="T2" fmla="*/ 54 w 132"/>
                <a:gd name="T3" fmla="*/ 73 h 76"/>
                <a:gd name="T4" fmla="*/ 111 w 132"/>
                <a:gd name="T5" fmla="*/ 54 h 76"/>
                <a:gd name="T6" fmla="*/ 94 w 132"/>
                <a:gd name="T7" fmla="*/ 3 h 76"/>
                <a:gd name="T8" fmla="*/ 62 w 132"/>
                <a:gd name="T9" fmla="*/ 6 h 76"/>
                <a:gd name="T10" fmla="*/ 20 w 132"/>
                <a:gd name="T11" fmla="*/ 18 h 76"/>
                <a:gd name="T12" fmla="*/ 27 w 132"/>
                <a:gd name="T13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76">
                  <a:moveTo>
                    <a:pt x="27" y="72"/>
                  </a:moveTo>
                  <a:cubicBezTo>
                    <a:pt x="35" y="75"/>
                    <a:pt x="44" y="76"/>
                    <a:pt x="54" y="73"/>
                  </a:cubicBezTo>
                  <a:cubicBezTo>
                    <a:pt x="72" y="68"/>
                    <a:pt x="98" y="68"/>
                    <a:pt x="111" y="54"/>
                  </a:cubicBezTo>
                  <a:cubicBezTo>
                    <a:pt x="132" y="32"/>
                    <a:pt x="122" y="9"/>
                    <a:pt x="94" y="3"/>
                  </a:cubicBezTo>
                  <a:cubicBezTo>
                    <a:pt x="82" y="0"/>
                    <a:pt x="74" y="5"/>
                    <a:pt x="62" y="6"/>
                  </a:cubicBezTo>
                  <a:cubicBezTo>
                    <a:pt x="45" y="8"/>
                    <a:pt x="33" y="5"/>
                    <a:pt x="20" y="18"/>
                  </a:cubicBezTo>
                  <a:cubicBezTo>
                    <a:pt x="0" y="37"/>
                    <a:pt x="8" y="63"/>
                    <a:pt x="27" y="72"/>
                  </a:cubicBezTo>
                  <a:close/>
                </a:path>
              </a:pathLst>
            </a:custGeom>
            <a:solidFill>
              <a:srgbClr val="FFF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13">
              <a:extLst>
                <a:ext uri="{FF2B5EF4-FFF2-40B4-BE49-F238E27FC236}">
                  <a16:creationId xmlns:a16="http://schemas.microsoft.com/office/drawing/2014/main" xmlns="" id="{516DA767-F6B0-ED1D-EF68-210B64BE6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7326" y="3481388"/>
              <a:ext cx="744538" cy="549275"/>
            </a:xfrm>
            <a:custGeom>
              <a:avLst/>
              <a:gdLst>
                <a:gd name="T0" fmla="*/ 173 w 198"/>
                <a:gd name="T1" fmla="*/ 41 h 146"/>
                <a:gd name="T2" fmla="*/ 176 w 198"/>
                <a:gd name="T3" fmla="*/ 41 h 146"/>
                <a:gd name="T4" fmla="*/ 143 w 198"/>
                <a:gd name="T5" fmla="*/ 29 h 146"/>
                <a:gd name="T6" fmla="*/ 111 w 198"/>
                <a:gd name="T7" fmla="*/ 4 h 146"/>
                <a:gd name="T8" fmla="*/ 82 w 198"/>
                <a:gd name="T9" fmla="*/ 6 h 146"/>
                <a:gd name="T10" fmla="*/ 69 w 198"/>
                <a:gd name="T11" fmla="*/ 21 h 146"/>
                <a:gd name="T12" fmla="*/ 42 w 198"/>
                <a:gd name="T13" fmla="*/ 7 h 146"/>
                <a:gd name="T14" fmla="*/ 32 w 198"/>
                <a:gd name="T15" fmla="*/ 45 h 146"/>
                <a:gd name="T16" fmla="*/ 17 w 198"/>
                <a:gd name="T17" fmla="*/ 31 h 146"/>
                <a:gd name="T18" fmla="*/ 2 w 198"/>
                <a:gd name="T19" fmla="*/ 51 h 146"/>
                <a:gd name="T20" fmla="*/ 30 w 198"/>
                <a:gd name="T21" fmla="*/ 68 h 146"/>
                <a:gd name="T22" fmla="*/ 8 w 198"/>
                <a:gd name="T23" fmla="*/ 93 h 146"/>
                <a:gd name="T24" fmla="*/ 40 w 198"/>
                <a:gd name="T25" fmla="*/ 97 h 146"/>
                <a:gd name="T26" fmla="*/ 45 w 198"/>
                <a:gd name="T27" fmla="*/ 125 h 146"/>
                <a:gd name="T28" fmla="*/ 66 w 198"/>
                <a:gd name="T29" fmla="*/ 102 h 146"/>
                <a:gd name="T30" fmla="*/ 96 w 198"/>
                <a:gd name="T31" fmla="*/ 136 h 146"/>
                <a:gd name="T32" fmla="*/ 104 w 198"/>
                <a:gd name="T33" fmla="*/ 103 h 146"/>
                <a:gd name="T34" fmla="*/ 132 w 198"/>
                <a:gd name="T35" fmla="*/ 129 h 146"/>
                <a:gd name="T36" fmla="*/ 144 w 198"/>
                <a:gd name="T37" fmla="*/ 101 h 146"/>
                <a:gd name="T38" fmla="*/ 161 w 198"/>
                <a:gd name="T39" fmla="*/ 116 h 146"/>
                <a:gd name="T40" fmla="*/ 171 w 198"/>
                <a:gd name="T41" fmla="*/ 115 h 146"/>
                <a:gd name="T42" fmla="*/ 164 w 198"/>
                <a:gd name="T43" fmla="*/ 90 h 146"/>
                <a:gd name="T44" fmla="*/ 195 w 198"/>
                <a:gd name="T45" fmla="*/ 69 h 146"/>
                <a:gd name="T46" fmla="*/ 173 w 198"/>
                <a:gd name="T47" fmla="*/ 41 h 146"/>
                <a:gd name="T48" fmla="*/ 110 w 198"/>
                <a:gd name="T49" fmla="*/ 76 h 146"/>
                <a:gd name="T50" fmla="*/ 107 w 198"/>
                <a:gd name="T51" fmla="*/ 69 h 146"/>
                <a:gd name="T52" fmla="*/ 92 w 198"/>
                <a:gd name="T53" fmla="*/ 94 h 146"/>
                <a:gd name="T54" fmla="*/ 87 w 198"/>
                <a:gd name="T55" fmla="*/ 74 h 146"/>
                <a:gd name="T56" fmla="*/ 47 w 198"/>
                <a:gd name="T57" fmla="*/ 69 h 146"/>
                <a:gd name="T58" fmla="*/ 59 w 198"/>
                <a:gd name="T59" fmla="*/ 54 h 146"/>
                <a:gd name="T60" fmla="*/ 51 w 198"/>
                <a:gd name="T61" fmla="*/ 31 h 146"/>
                <a:gd name="T62" fmla="*/ 84 w 198"/>
                <a:gd name="T63" fmla="*/ 49 h 146"/>
                <a:gd name="T64" fmla="*/ 111 w 198"/>
                <a:gd name="T65" fmla="*/ 48 h 146"/>
                <a:gd name="T66" fmla="*/ 140 w 198"/>
                <a:gd name="T67" fmla="*/ 40 h 146"/>
                <a:gd name="T68" fmla="*/ 128 w 198"/>
                <a:gd name="T69" fmla="*/ 67 h 146"/>
                <a:gd name="T70" fmla="*/ 126 w 198"/>
                <a:gd name="T71" fmla="*/ 85 h 146"/>
                <a:gd name="T72" fmla="*/ 110 w 198"/>
                <a:gd name="T73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6">
                  <a:moveTo>
                    <a:pt x="173" y="41"/>
                  </a:moveTo>
                  <a:cubicBezTo>
                    <a:pt x="174" y="42"/>
                    <a:pt x="175" y="42"/>
                    <a:pt x="176" y="41"/>
                  </a:cubicBezTo>
                  <a:cubicBezTo>
                    <a:pt x="181" y="25"/>
                    <a:pt x="156" y="21"/>
                    <a:pt x="143" y="29"/>
                  </a:cubicBezTo>
                  <a:cubicBezTo>
                    <a:pt x="144" y="18"/>
                    <a:pt x="120" y="6"/>
                    <a:pt x="111" y="4"/>
                  </a:cubicBezTo>
                  <a:cubicBezTo>
                    <a:pt x="102" y="2"/>
                    <a:pt x="90" y="0"/>
                    <a:pt x="82" y="6"/>
                  </a:cubicBezTo>
                  <a:cubicBezTo>
                    <a:pt x="77" y="10"/>
                    <a:pt x="75" y="19"/>
                    <a:pt x="69" y="21"/>
                  </a:cubicBezTo>
                  <a:cubicBezTo>
                    <a:pt x="68" y="9"/>
                    <a:pt x="52" y="2"/>
                    <a:pt x="42" y="7"/>
                  </a:cubicBezTo>
                  <a:cubicBezTo>
                    <a:pt x="30" y="14"/>
                    <a:pt x="31" y="34"/>
                    <a:pt x="32" y="45"/>
                  </a:cubicBezTo>
                  <a:cubicBezTo>
                    <a:pt x="28" y="40"/>
                    <a:pt x="25" y="30"/>
                    <a:pt x="17" y="31"/>
                  </a:cubicBezTo>
                  <a:cubicBezTo>
                    <a:pt x="9" y="31"/>
                    <a:pt x="3" y="45"/>
                    <a:pt x="2" y="51"/>
                  </a:cubicBezTo>
                  <a:cubicBezTo>
                    <a:pt x="0" y="69"/>
                    <a:pt x="17" y="69"/>
                    <a:pt x="30" y="68"/>
                  </a:cubicBezTo>
                  <a:cubicBezTo>
                    <a:pt x="21" y="67"/>
                    <a:pt x="5" y="83"/>
                    <a:pt x="8" y="93"/>
                  </a:cubicBezTo>
                  <a:cubicBezTo>
                    <a:pt x="11" y="104"/>
                    <a:pt x="33" y="105"/>
                    <a:pt x="40" y="97"/>
                  </a:cubicBezTo>
                  <a:cubicBezTo>
                    <a:pt x="33" y="106"/>
                    <a:pt x="33" y="120"/>
                    <a:pt x="45" y="125"/>
                  </a:cubicBezTo>
                  <a:cubicBezTo>
                    <a:pt x="60" y="132"/>
                    <a:pt x="62" y="112"/>
                    <a:pt x="66" y="102"/>
                  </a:cubicBezTo>
                  <a:cubicBezTo>
                    <a:pt x="66" y="115"/>
                    <a:pt x="79" y="146"/>
                    <a:pt x="96" y="136"/>
                  </a:cubicBezTo>
                  <a:cubicBezTo>
                    <a:pt x="107" y="129"/>
                    <a:pt x="105" y="113"/>
                    <a:pt x="104" y="103"/>
                  </a:cubicBezTo>
                  <a:cubicBezTo>
                    <a:pt x="107" y="116"/>
                    <a:pt x="116" y="130"/>
                    <a:pt x="132" y="129"/>
                  </a:cubicBezTo>
                  <a:cubicBezTo>
                    <a:pt x="151" y="128"/>
                    <a:pt x="146" y="115"/>
                    <a:pt x="144" y="101"/>
                  </a:cubicBezTo>
                  <a:cubicBezTo>
                    <a:pt x="148" y="105"/>
                    <a:pt x="154" y="113"/>
                    <a:pt x="161" y="116"/>
                  </a:cubicBezTo>
                  <a:cubicBezTo>
                    <a:pt x="164" y="118"/>
                    <a:pt x="167" y="118"/>
                    <a:pt x="171" y="115"/>
                  </a:cubicBezTo>
                  <a:cubicBezTo>
                    <a:pt x="178" y="108"/>
                    <a:pt x="169" y="95"/>
                    <a:pt x="164" y="90"/>
                  </a:cubicBezTo>
                  <a:cubicBezTo>
                    <a:pt x="175" y="85"/>
                    <a:pt x="191" y="83"/>
                    <a:pt x="195" y="69"/>
                  </a:cubicBezTo>
                  <a:cubicBezTo>
                    <a:pt x="198" y="55"/>
                    <a:pt x="184" y="44"/>
                    <a:pt x="173" y="41"/>
                  </a:cubicBezTo>
                  <a:close/>
                  <a:moveTo>
                    <a:pt x="110" y="76"/>
                  </a:moveTo>
                  <a:cubicBezTo>
                    <a:pt x="108" y="73"/>
                    <a:pt x="107" y="71"/>
                    <a:pt x="107" y="69"/>
                  </a:cubicBezTo>
                  <a:cubicBezTo>
                    <a:pt x="103" y="75"/>
                    <a:pt x="98" y="91"/>
                    <a:pt x="92" y="94"/>
                  </a:cubicBezTo>
                  <a:cubicBezTo>
                    <a:pt x="79" y="101"/>
                    <a:pt x="84" y="80"/>
                    <a:pt x="87" y="74"/>
                  </a:cubicBezTo>
                  <a:cubicBezTo>
                    <a:pt x="80" y="73"/>
                    <a:pt x="47" y="86"/>
                    <a:pt x="47" y="69"/>
                  </a:cubicBezTo>
                  <a:cubicBezTo>
                    <a:pt x="47" y="63"/>
                    <a:pt x="56" y="58"/>
                    <a:pt x="59" y="54"/>
                  </a:cubicBezTo>
                  <a:cubicBezTo>
                    <a:pt x="48" y="54"/>
                    <a:pt x="43" y="39"/>
                    <a:pt x="51" y="31"/>
                  </a:cubicBezTo>
                  <a:cubicBezTo>
                    <a:pt x="67" y="18"/>
                    <a:pt x="73" y="47"/>
                    <a:pt x="84" y="49"/>
                  </a:cubicBezTo>
                  <a:cubicBezTo>
                    <a:pt x="84" y="31"/>
                    <a:pt x="115" y="31"/>
                    <a:pt x="111" y="48"/>
                  </a:cubicBezTo>
                  <a:cubicBezTo>
                    <a:pt x="118" y="41"/>
                    <a:pt x="131" y="32"/>
                    <a:pt x="140" y="40"/>
                  </a:cubicBezTo>
                  <a:cubicBezTo>
                    <a:pt x="154" y="52"/>
                    <a:pt x="132" y="72"/>
                    <a:pt x="128" y="67"/>
                  </a:cubicBezTo>
                  <a:cubicBezTo>
                    <a:pt x="132" y="71"/>
                    <a:pt x="133" y="83"/>
                    <a:pt x="126" y="85"/>
                  </a:cubicBezTo>
                  <a:cubicBezTo>
                    <a:pt x="122" y="87"/>
                    <a:pt x="114" y="81"/>
                    <a:pt x="110" y="76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14">
              <a:extLst>
                <a:ext uri="{FF2B5EF4-FFF2-40B4-BE49-F238E27FC236}">
                  <a16:creationId xmlns:a16="http://schemas.microsoft.com/office/drawing/2014/main" xmlns="" id="{03DFD5CC-7F34-5A94-F304-5A80C643E06D}"/>
                </a:ext>
              </a:extLst>
            </p:cNvPr>
            <p:cNvSpPr/>
            <p:nvPr/>
          </p:nvSpPr>
          <p:spPr bwMode="auto">
            <a:xfrm>
              <a:off x="5316539" y="3516313"/>
              <a:ext cx="638175" cy="379413"/>
            </a:xfrm>
            <a:custGeom>
              <a:avLst/>
              <a:gdLst>
                <a:gd name="T0" fmla="*/ 113 w 170"/>
                <a:gd name="T1" fmla="*/ 23 h 101"/>
                <a:gd name="T2" fmla="*/ 91 w 170"/>
                <a:gd name="T3" fmla="*/ 23 h 101"/>
                <a:gd name="T4" fmla="*/ 86 w 170"/>
                <a:gd name="T5" fmla="*/ 18 h 101"/>
                <a:gd name="T6" fmla="*/ 65 w 170"/>
                <a:gd name="T7" fmla="*/ 24 h 101"/>
                <a:gd name="T8" fmla="*/ 62 w 170"/>
                <a:gd name="T9" fmla="*/ 27 h 101"/>
                <a:gd name="T10" fmla="*/ 34 w 170"/>
                <a:gd name="T11" fmla="*/ 27 h 101"/>
                <a:gd name="T12" fmla="*/ 34 w 170"/>
                <a:gd name="T13" fmla="*/ 42 h 101"/>
                <a:gd name="T14" fmla="*/ 6 w 170"/>
                <a:gd name="T15" fmla="*/ 46 h 101"/>
                <a:gd name="T16" fmla="*/ 19 w 170"/>
                <a:gd name="T17" fmla="*/ 53 h 101"/>
                <a:gd name="T18" fmla="*/ 21 w 170"/>
                <a:gd name="T19" fmla="*/ 53 h 101"/>
                <a:gd name="T20" fmla="*/ 21 w 170"/>
                <a:gd name="T21" fmla="*/ 53 h 101"/>
                <a:gd name="T22" fmla="*/ 21 w 170"/>
                <a:gd name="T23" fmla="*/ 53 h 101"/>
                <a:gd name="T24" fmla="*/ 24 w 170"/>
                <a:gd name="T25" fmla="*/ 58 h 101"/>
                <a:gd name="T26" fmla="*/ 24 w 170"/>
                <a:gd name="T27" fmla="*/ 58 h 101"/>
                <a:gd name="T28" fmla="*/ 18 w 170"/>
                <a:gd name="T29" fmla="*/ 63 h 101"/>
                <a:gd name="T30" fmla="*/ 36 w 170"/>
                <a:gd name="T31" fmla="*/ 87 h 101"/>
                <a:gd name="T32" fmla="*/ 55 w 170"/>
                <a:gd name="T33" fmla="*/ 78 h 101"/>
                <a:gd name="T34" fmla="*/ 66 w 170"/>
                <a:gd name="T35" fmla="*/ 95 h 101"/>
                <a:gd name="T36" fmla="*/ 78 w 170"/>
                <a:gd name="T37" fmla="*/ 80 h 101"/>
                <a:gd name="T38" fmla="*/ 82 w 170"/>
                <a:gd name="T39" fmla="*/ 80 h 101"/>
                <a:gd name="T40" fmla="*/ 97 w 170"/>
                <a:gd name="T41" fmla="*/ 94 h 101"/>
                <a:gd name="T42" fmla="*/ 112 w 170"/>
                <a:gd name="T43" fmla="*/ 77 h 101"/>
                <a:gd name="T44" fmla="*/ 136 w 170"/>
                <a:gd name="T45" fmla="*/ 93 h 101"/>
                <a:gd name="T46" fmla="*/ 146 w 170"/>
                <a:gd name="T47" fmla="*/ 75 h 101"/>
                <a:gd name="T48" fmla="*/ 152 w 170"/>
                <a:gd name="T49" fmla="*/ 68 h 101"/>
                <a:gd name="T50" fmla="*/ 156 w 170"/>
                <a:gd name="T51" fmla="*/ 42 h 101"/>
                <a:gd name="T52" fmla="*/ 140 w 170"/>
                <a:gd name="T53" fmla="*/ 45 h 101"/>
                <a:gd name="T54" fmla="*/ 146 w 170"/>
                <a:gd name="T55" fmla="*/ 31 h 101"/>
                <a:gd name="T56" fmla="*/ 127 w 170"/>
                <a:gd name="T57" fmla="*/ 19 h 101"/>
                <a:gd name="T58" fmla="*/ 115 w 170"/>
                <a:gd name="T59" fmla="*/ 27 h 101"/>
                <a:gd name="T60" fmla="*/ 111 w 170"/>
                <a:gd name="T61" fmla="*/ 26 h 101"/>
                <a:gd name="T62" fmla="*/ 117 w 170"/>
                <a:gd name="T63" fmla="*/ 20 h 101"/>
                <a:gd name="T64" fmla="*/ 140 w 170"/>
                <a:gd name="T65" fmla="*/ 16 h 101"/>
                <a:gd name="T66" fmla="*/ 149 w 170"/>
                <a:gd name="T67" fmla="*/ 41 h 101"/>
                <a:gd name="T68" fmla="*/ 145 w 170"/>
                <a:gd name="T69" fmla="*/ 39 h 101"/>
                <a:gd name="T70" fmla="*/ 170 w 170"/>
                <a:gd name="T71" fmla="*/ 57 h 101"/>
                <a:gd name="T72" fmla="*/ 149 w 170"/>
                <a:gd name="T73" fmla="*/ 69 h 101"/>
                <a:gd name="T74" fmla="*/ 148 w 170"/>
                <a:gd name="T75" fmla="*/ 88 h 101"/>
                <a:gd name="T76" fmla="*/ 124 w 170"/>
                <a:gd name="T77" fmla="*/ 98 h 101"/>
                <a:gd name="T78" fmla="*/ 110 w 170"/>
                <a:gd name="T79" fmla="*/ 90 h 101"/>
                <a:gd name="T80" fmla="*/ 83 w 170"/>
                <a:gd name="T81" fmla="*/ 95 h 101"/>
                <a:gd name="T82" fmla="*/ 78 w 170"/>
                <a:gd name="T83" fmla="*/ 76 h 101"/>
                <a:gd name="T84" fmla="*/ 79 w 170"/>
                <a:gd name="T85" fmla="*/ 88 h 101"/>
                <a:gd name="T86" fmla="*/ 52 w 170"/>
                <a:gd name="T87" fmla="*/ 99 h 101"/>
                <a:gd name="T88" fmla="*/ 51 w 170"/>
                <a:gd name="T89" fmla="*/ 76 h 101"/>
                <a:gd name="T90" fmla="*/ 37 w 170"/>
                <a:gd name="T91" fmla="*/ 91 h 101"/>
                <a:gd name="T92" fmla="*/ 15 w 170"/>
                <a:gd name="T93" fmla="*/ 60 h 101"/>
                <a:gd name="T94" fmla="*/ 16 w 170"/>
                <a:gd name="T95" fmla="*/ 58 h 101"/>
                <a:gd name="T96" fmla="*/ 6 w 170"/>
                <a:gd name="T97" fmla="*/ 31 h 101"/>
                <a:gd name="T98" fmla="*/ 30 w 170"/>
                <a:gd name="T99" fmla="*/ 26 h 101"/>
                <a:gd name="T100" fmla="*/ 66 w 170"/>
                <a:gd name="T101" fmla="*/ 26 h 101"/>
                <a:gd name="T102" fmla="*/ 62 w 170"/>
                <a:gd name="T103" fmla="*/ 24 h 101"/>
                <a:gd name="T104" fmla="*/ 90 w 170"/>
                <a:gd name="T105" fmla="*/ 18 h 101"/>
                <a:gd name="T106" fmla="*/ 87 w 170"/>
                <a:gd name="T107" fmla="*/ 21 h 101"/>
                <a:gd name="T108" fmla="*/ 117 w 170"/>
                <a:gd name="T109" fmla="*/ 23 h 101"/>
                <a:gd name="T110" fmla="*/ 112 w 170"/>
                <a:gd name="T11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01">
                  <a:moveTo>
                    <a:pt x="112" y="27"/>
                  </a:moveTo>
                  <a:cubicBezTo>
                    <a:pt x="112" y="28"/>
                    <a:pt x="116" y="27"/>
                    <a:pt x="113" y="23"/>
                  </a:cubicBezTo>
                  <a:cubicBezTo>
                    <a:pt x="115" y="20"/>
                    <a:pt x="113" y="14"/>
                    <a:pt x="108" y="12"/>
                  </a:cubicBezTo>
                  <a:cubicBezTo>
                    <a:pt x="104" y="11"/>
                    <a:pt x="96" y="16"/>
                    <a:pt x="91" y="23"/>
                  </a:cubicBezTo>
                  <a:cubicBezTo>
                    <a:pt x="89" y="24"/>
                    <a:pt x="88" y="34"/>
                    <a:pt x="83" y="28"/>
                  </a:cubicBezTo>
                  <a:cubicBezTo>
                    <a:pt x="85" y="26"/>
                    <a:pt x="86" y="22"/>
                    <a:pt x="86" y="18"/>
                  </a:cubicBezTo>
                  <a:cubicBezTo>
                    <a:pt x="89" y="8"/>
                    <a:pt x="78" y="6"/>
                    <a:pt x="72" y="13"/>
                  </a:cubicBezTo>
                  <a:cubicBezTo>
                    <a:pt x="69" y="15"/>
                    <a:pt x="66" y="20"/>
                    <a:pt x="65" y="24"/>
                  </a:cubicBezTo>
                  <a:cubicBezTo>
                    <a:pt x="65" y="26"/>
                    <a:pt x="66" y="27"/>
                    <a:pt x="67" y="31"/>
                  </a:cubicBezTo>
                  <a:cubicBezTo>
                    <a:pt x="59" y="36"/>
                    <a:pt x="64" y="28"/>
                    <a:pt x="62" y="27"/>
                  </a:cubicBezTo>
                  <a:cubicBezTo>
                    <a:pt x="61" y="17"/>
                    <a:pt x="48" y="7"/>
                    <a:pt x="40" y="15"/>
                  </a:cubicBezTo>
                  <a:cubicBezTo>
                    <a:pt x="36" y="18"/>
                    <a:pt x="34" y="22"/>
                    <a:pt x="34" y="27"/>
                  </a:cubicBezTo>
                  <a:cubicBezTo>
                    <a:pt x="34" y="29"/>
                    <a:pt x="34" y="31"/>
                    <a:pt x="34" y="34"/>
                  </a:cubicBezTo>
                  <a:cubicBezTo>
                    <a:pt x="34" y="36"/>
                    <a:pt x="40" y="37"/>
                    <a:pt x="34" y="42"/>
                  </a:cubicBezTo>
                  <a:cubicBezTo>
                    <a:pt x="28" y="34"/>
                    <a:pt x="16" y="26"/>
                    <a:pt x="8" y="34"/>
                  </a:cubicBezTo>
                  <a:cubicBezTo>
                    <a:pt x="5" y="37"/>
                    <a:pt x="5" y="41"/>
                    <a:pt x="6" y="46"/>
                  </a:cubicBezTo>
                  <a:cubicBezTo>
                    <a:pt x="6" y="51"/>
                    <a:pt x="12" y="55"/>
                    <a:pt x="16" y="54"/>
                  </a:cubicBezTo>
                  <a:cubicBezTo>
                    <a:pt x="18" y="54"/>
                    <a:pt x="19" y="54"/>
                    <a:pt x="19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3" y="55"/>
                    <a:pt x="18" y="47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0"/>
                    <a:pt x="19" y="61"/>
                    <a:pt x="18" y="63"/>
                  </a:cubicBezTo>
                  <a:cubicBezTo>
                    <a:pt x="14" y="66"/>
                    <a:pt x="13" y="71"/>
                    <a:pt x="14" y="76"/>
                  </a:cubicBezTo>
                  <a:cubicBezTo>
                    <a:pt x="15" y="86"/>
                    <a:pt x="25" y="92"/>
                    <a:pt x="36" y="87"/>
                  </a:cubicBezTo>
                  <a:cubicBezTo>
                    <a:pt x="40" y="85"/>
                    <a:pt x="44" y="84"/>
                    <a:pt x="48" y="79"/>
                  </a:cubicBezTo>
                  <a:cubicBezTo>
                    <a:pt x="50" y="80"/>
                    <a:pt x="50" y="72"/>
                    <a:pt x="55" y="78"/>
                  </a:cubicBezTo>
                  <a:cubicBezTo>
                    <a:pt x="54" y="80"/>
                    <a:pt x="52" y="82"/>
                    <a:pt x="51" y="85"/>
                  </a:cubicBezTo>
                  <a:cubicBezTo>
                    <a:pt x="47" y="95"/>
                    <a:pt x="57" y="98"/>
                    <a:pt x="66" y="95"/>
                  </a:cubicBezTo>
                  <a:cubicBezTo>
                    <a:pt x="70" y="94"/>
                    <a:pt x="74" y="91"/>
                    <a:pt x="76" y="86"/>
                  </a:cubicBezTo>
                  <a:cubicBezTo>
                    <a:pt x="77" y="84"/>
                    <a:pt x="78" y="82"/>
                    <a:pt x="78" y="80"/>
                  </a:cubicBezTo>
                  <a:cubicBezTo>
                    <a:pt x="80" y="79"/>
                    <a:pt x="74" y="77"/>
                    <a:pt x="82" y="76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1" y="84"/>
                    <a:pt x="82" y="90"/>
                    <a:pt x="86" y="92"/>
                  </a:cubicBezTo>
                  <a:cubicBezTo>
                    <a:pt x="88" y="95"/>
                    <a:pt x="93" y="94"/>
                    <a:pt x="97" y="94"/>
                  </a:cubicBezTo>
                  <a:cubicBezTo>
                    <a:pt x="101" y="93"/>
                    <a:pt x="105" y="90"/>
                    <a:pt x="108" y="87"/>
                  </a:cubicBezTo>
                  <a:cubicBezTo>
                    <a:pt x="111" y="84"/>
                    <a:pt x="113" y="80"/>
                    <a:pt x="112" y="77"/>
                  </a:cubicBezTo>
                  <a:cubicBezTo>
                    <a:pt x="120" y="81"/>
                    <a:pt x="114" y="93"/>
                    <a:pt x="125" y="94"/>
                  </a:cubicBezTo>
                  <a:cubicBezTo>
                    <a:pt x="129" y="96"/>
                    <a:pt x="133" y="95"/>
                    <a:pt x="136" y="93"/>
                  </a:cubicBezTo>
                  <a:cubicBezTo>
                    <a:pt x="139" y="91"/>
                    <a:pt x="144" y="91"/>
                    <a:pt x="145" y="86"/>
                  </a:cubicBezTo>
                  <a:cubicBezTo>
                    <a:pt x="146" y="83"/>
                    <a:pt x="146" y="79"/>
                    <a:pt x="146" y="75"/>
                  </a:cubicBezTo>
                  <a:cubicBezTo>
                    <a:pt x="146" y="74"/>
                    <a:pt x="145" y="72"/>
                    <a:pt x="145" y="70"/>
                  </a:cubicBezTo>
                  <a:cubicBezTo>
                    <a:pt x="151" y="64"/>
                    <a:pt x="149" y="69"/>
                    <a:pt x="152" y="68"/>
                  </a:cubicBezTo>
                  <a:cubicBezTo>
                    <a:pt x="159" y="70"/>
                    <a:pt x="167" y="63"/>
                    <a:pt x="166" y="57"/>
                  </a:cubicBezTo>
                  <a:cubicBezTo>
                    <a:pt x="165" y="50"/>
                    <a:pt x="160" y="46"/>
                    <a:pt x="156" y="42"/>
                  </a:cubicBezTo>
                  <a:cubicBezTo>
                    <a:pt x="152" y="43"/>
                    <a:pt x="149" y="40"/>
                    <a:pt x="146" y="43"/>
                  </a:cubicBezTo>
                  <a:cubicBezTo>
                    <a:pt x="143" y="44"/>
                    <a:pt x="142" y="48"/>
                    <a:pt x="140" y="45"/>
                  </a:cubicBezTo>
                  <a:cubicBezTo>
                    <a:pt x="143" y="45"/>
                    <a:pt x="145" y="42"/>
                    <a:pt x="145" y="39"/>
                  </a:cubicBezTo>
                  <a:cubicBezTo>
                    <a:pt x="146" y="36"/>
                    <a:pt x="146" y="34"/>
                    <a:pt x="146" y="31"/>
                  </a:cubicBezTo>
                  <a:cubicBezTo>
                    <a:pt x="146" y="25"/>
                    <a:pt x="142" y="22"/>
                    <a:pt x="139" y="20"/>
                  </a:cubicBezTo>
                  <a:cubicBezTo>
                    <a:pt x="134" y="20"/>
                    <a:pt x="131" y="18"/>
                    <a:pt x="127" y="19"/>
                  </a:cubicBezTo>
                  <a:cubicBezTo>
                    <a:pt x="123" y="19"/>
                    <a:pt x="121" y="22"/>
                    <a:pt x="119" y="23"/>
                  </a:cubicBezTo>
                  <a:cubicBezTo>
                    <a:pt x="118" y="25"/>
                    <a:pt x="115" y="25"/>
                    <a:pt x="115" y="27"/>
                  </a:cubicBezTo>
                  <a:cubicBezTo>
                    <a:pt x="113" y="26"/>
                    <a:pt x="114" y="28"/>
                    <a:pt x="114" y="28"/>
                  </a:cubicBezTo>
                  <a:cubicBezTo>
                    <a:pt x="116" y="30"/>
                    <a:pt x="112" y="27"/>
                    <a:pt x="111" y="26"/>
                  </a:cubicBezTo>
                  <a:cubicBezTo>
                    <a:pt x="110" y="25"/>
                    <a:pt x="113" y="26"/>
                    <a:pt x="112" y="24"/>
                  </a:cubicBezTo>
                  <a:cubicBezTo>
                    <a:pt x="111" y="21"/>
                    <a:pt x="116" y="23"/>
                    <a:pt x="117" y="20"/>
                  </a:cubicBezTo>
                  <a:cubicBezTo>
                    <a:pt x="118" y="16"/>
                    <a:pt x="123" y="19"/>
                    <a:pt x="126" y="15"/>
                  </a:cubicBezTo>
                  <a:cubicBezTo>
                    <a:pt x="130" y="16"/>
                    <a:pt x="135" y="12"/>
                    <a:pt x="140" y="16"/>
                  </a:cubicBezTo>
                  <a:cubicBezTo>
                    <a:pt x="145" y="18"/>
                    <a:pt x="151" y="24"/>
                    <a:pt x="150" y="31"/>
                  </a:cubicBezTo>
                  <a:cubicBezTo>
                    <a:pt x="151" y="34"/>
                    <a:pt x="151" y="37"/>
                    <a:pt x="149" y="41"/>
                  </a:cubicBezTo>
                  <a:cubicBezTo>
                    <a:pt x="148" y="44"/>
                    <a:pt x="146" y="47"/>
                    <a:pt x="142" y="49"/>
                  </a:cubicBezTo>
                  <a:cubicBezTo>
                    <a:pt x="133" y="45"/>
                    <a:pt x="142" y="38"/>
                    <a:pt x="145" y="39"/>
                  </a:cubicBezTo>
                  <a:cubicBezTo>
                    <a:pt x="148" y="36"/>
                    <a:pt x="154" y="35"/>
                    <a:pt x="157" y="39"/>
                  </a:cubicBezTo>
                  <a:cubicBezTo>
                    <a:pt x="163" y="42"/>
                    <a:pt x="169" y="48"/>
                    <a:pt x="170" y="57"/>
                  </a:cubicBezTo>
                  <a:cubicBezTo>
                    <a:pt x="170" y="66"/>
                    <a:pt x="161" y="73"/>
                    <a:pt x="152" y="72"/>
                  </a:cubicBezTo>
                  <a:cubicBezTo>
                    <a:pt x="151" y="71"/>
                    <a:pt x="145" y="73"/>
                    <a:pt x="149" y="69"/>
                  </a:cubicBezTo>
                  <a:cubicBezTo>
                    <a:pt x="149" y="71"/>
                    <a:pt x="150" y="73"/>
                    <a:pt x="150" y="75"/>
                  </a:cubicBezTo>
                  <a:cubicBezTo>
                    <a:pt x="151" y="79"/>
                    <a:pt x="151" y="84"/>
                    <a:pt x="148" y="88"/>
                  </a:cubicBezTo>
                  <a:cubicBezTo>
                    <a:pt x="147" y="92"/>
                    <a:pt x="143" y="97"/>
                    <a:pt x="138" y="97"/>
                  </a:cubicBezTo>
                  <a:cubicBezTo>
                    <a:pt x="134" y="100"/>
                    <a:pt x="128" y="99"/>
                    <a:pt x="124" y="98"/>
                  </a:cubicBezTo>
                  <a:cubicBezTo>
                    <a:pt x="114" y="98"/>
                    <a:pt x="106" y="81"/>
                    <a:pt x="116" y="76"/>
                  </a:cubicBezTo>
                  <a:cubicBezTo>
                    <a:pt x="117" y="81"/>
                    <a:pt x="114" y="86"/>
                    <a:pt x="110" y="90"/>
                  </a:cubicBezTo>
                  <a:cubicBezTo>
                    <a:pt x="107" y="93"/>
                    <a:pt x="103" y="96"/>
                    <a:pt x="98" y="98"/>
                  </a:cubicBezTo>
                  <a:cubicBezTo>
                    <a:pt x="93" y="99"/>
                    <a:pt x="87" y="100"/>
                    <a:pt x="83" y="95"/>
                  </a:cubicBezTo>
                  <a:cubicBezTo>
                    <a:pt x="79" y="90"/>
                    <a:pt x="78" y="85"/>
                    <a:pt x="78" y="80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87" y="78"/>
                    <a:pt x="80" y="79"/>
                    <a:pt x="82" y="80"/>
                  </a:cubicBezTo>
                  <a:cubicBezTo>
                    <a:pt x="82" y="83"/>
                    <a:pt x="81" y="86"/>
                    <a:pt x="79" y="88"/>
                  </a:cubicBezTo>
                  <a:cubicBezTo>
                    <a:pt x="77" y="93"/>
                    <a:pt x="73" y="97"/>
                    <a:pt x="68" y="99"/>
                  </a:cubicBezTo>
                  <a:cubicBezTo>
                    <a:pt x="62" y="101"/>
                    <a:pt x="57" y="101"/>
                    <a:pt x="52" y="99"/>
                  </a:cubicBezTo>
                  <a:cubicBezTo>
                    <a:pt x="46" y="96"/>
                    <a:pt x="46" y="88"/>
                    <a:pt x="48" y="83"/>
                  </a:cubicBezTo>
                  <a:cubicBezTo>
                    <a:pt x="48" y="80"/>
                    <a:pt x="50" y="78"/>
                    <a:pt x="51" y="76"/>
                  </a:cubicBezTo>
                  <a:cubicBezTo>
                    <a:pt x="58" y="81"/>
                    <a:pt x="50" y="80"/>
                    <a:pt x="50" y="82"/>
                  </a:cubicBezTo>
                  <a:cubicBezTo>
                    <a:pt x="46" y="85"/>
                    <a:pt x="42" y="88"/>
                    <a:pt x="37" y="91"/>
                  </a:cubicBezTo>
                  <a:cubicBezTo>
                    <a:pt x="26" y="97"/>
                    <a:pt x="10" y="89"/>
                    <a:pt x="10" y="77"/>
                  </a:cubicBezTo>
                  <a:cubicBezTo>
                    <a:pt x="10" y="71"/>
                    <a:pt x="11" y="65"/>
                    <a:pt x="15" y="60"/>
                  </a:cubicBezTo>
                  <a:cubicBezTo>
                    <a:pt x="16" y="58"/>
                    <a:pt x="19" y="56"/>
                    <a:pt x="21" y="55"/>
                  </a:cubicBezTo>
                  <a:cubicBezTo>
                    <a:pt x="25" y="57"/>
                    <a:pt x="18" y="58"/>
                    <a:pt x="16" y="58"/>
                  </a:cubicBezTo>
                  <a:cubicBezTo>
                    <a:pt x="9" y="59"/>
                    <a:pt x="5" y="52"/>
                    <a:pt x="3" y="47"/>
                  </a:cubicBezTo>
                  <a:cubicBezTo>
                    <a:pt x="0" y="42"/>
                    <a:pt x="1" y="35"/>
                    <a:pt x="6" y="31"/>
                  </a:cubicBezTo>
                  <a:cubicBezTo>
                    <a:pt x="17" y="20"/>
                    <a:pt x="30" y="32"/>
                    <a:pt x="37" y="39"/>
                  </a:cubicBezTo>
                  <a:cubicBezTo>
                    <a:pt x="29" y="40"/>
                    <a:pt x="31" y="30"/>
                    <a:pt x="30" y="26"/>
                  </a:cubicBezTo>
                  <a:cubicBezTo>
                    <a:pt x="31" y="20"/>
                    <a:pt x="34" y="16"/>
                    <a:pt x="38" y="11"/>
                  </a:cubicBezTo>
                  <a:cubicBezTo>
                    <a:pt x="51" y="3"/>
                    <a:pt x="62" y="17"/>
                    <a:pt x="66" y="26"/>
                  </a:cubicBezTo>
                  <a:cubicBezTo>
                    <a:pt x="65" y="27"/>
                    <a:pt x="71" y="35"/>
                    <a:pt x="63" y="31"/>
                  </a:cubicBezTo>
                  <a:cubicBezTo>
                    <a:pt x="63" y="30"/>
                    <a:pt x="61" y="26"/>
                    <a:pt x="62" y="24"/>
                  </a:cubicBezTo>
                  <a:cubicBezTo>
                    <a:pt x="63" y="18"/>
                    <a:pt x="66" y="14"/>
                    <a:pt x="69" y="10"/>
                  </a:cubicBezTo>
                  <a:cubicBezTo>
                    <a:pt x="77" y="0"/>
                    <a:pt x="91" y="8"/>
                    <a:pt x="90" y="18"/>
                  </a:cubicBezTo>
                  <a:cubicBezTo>
                    <a:pt x="89" y="22"/>
                    <a:pt x="90" y="27"/>
                    <a:pt x="86" y="31"/>
                  </a:cubicBezTo>
                  <a:cubicBezTo>
                    <a:pt x="80" y="26"/>
                    <a:pt x="88" y="25"/>
                    <a:pt x="87" y="21"/>
                  </a:cubicBezTo>
                  <a:cubicBezTo>
                    <a:pt x="93" y="13"/>
                    <a:pt x="101" y="7"/>
                    <a:pt x="109" y="8"/>
                  </a:cubicBezTo>
                  <a:cubicBezTo>
                    <a:pt x="118" y="12"/>
                    <a:pt x="117" y="20"/>
                    <a:pt x="117" y="23"/>
                  </a:cubicBezTo>
                  <a:cubicBezTo>
                    <a:pt x="116" y="27"/>
                    <a:pt x="120" y="25"/>
                    <a:pt x="116" y="29"/>
                  </a:cubicBezTo>
                  <a:cubicBezTo>
                    <a:pt x="118" y="30"/>
                    <a:pt x="112" y="27"/>
                    <a:pt x="112" y="2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4" name="组合 51">
            <a:extLst>
              <a:ext uri="{FF2B5EF4-FFF2-40B4-BE49-F238E27FC236}">
                <a16:creationId xmlns:a16="http://schemas.microsoft.com/office/drawing/2014/main" xmlns="" id="{E0CA1EFC-9685-0A5A-C956-6058F7F6563D}"/>
              </a:ext>
            </a:extLst>
          </p:cNvPr>
          <p:cNvGrpSpPr/>
          <p:nvPr/>
        </p:nvGrpSpPr>
        <p:grpSpPr>
          <a:xfrm>
            <a:off x="947369" y="5301549"/>
            <a:ext cx="841375" cy="560388"/>
            <a:chOff x="4200526" y="5349875"/>
            <a:chExt cx="841375" cy="560388"/>
          </a:xfrm>
        </p:grpSpPr>
        <p:sp>
          <p:nvSpPr>
            <p:cNvPr id="605" name="Freeform 15">
              <a:extLst>
                <a:ext uri="{FF2B5EF4-FFF2-40B4-BE49-F238E27FC236}">
                  <a16:creationId xmlns:a16="http://schemas.microsoft.com/office/drawing/2014/main" xmlns="" id="{5CA1E386-C4D7-36BA-0A7C-31FC57D2B8E1}"/>
                </a:ext>
              </a:extLst>
            </p:cNvPr>
            <p:cNvSpPr/>
            <p:nvPr/>
          </p:nvSpPr>
          <p:spPr bwMode="auto">
            <a:xfrm>
              <a:off x="4321176" y="5387975"/>
              <a:ext cx="638175" cy="450850"/>
            </a:xfrm>
            <a:custGeom>
              <a:avLst/>
              <a:gdLst>
                <a:gd name="T0" fmla="*/ 162 w 170"/>
                <a:gd name="T1" fmla="*/ 71 h 120"/>
                <a:gd name="T2" fmla="*/ 31 w 170"/>
                <a:gd name="T3" fmla="*/ 32 h 120"/>
                <a:gd name="T4" fmla="*/ 16 w 170"/>
                <a:gd name="T5" fmla="*/ 91 h 120"/>
                <a:gd name="T6" fmla="*/ 107 w 170"/>
                <a:gd name="T7" fmla="*/ 115 h 120"/>
                <a:gd name="T8" fmla="*/ 162 w 170"/>
                <a:gd name="T9" fmla="*/ 7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20">
                  <a:moveTo>
                    <a:pt x="162" y="71"/>
                  </a:moveTo>
                  <a:cubicBezTo>
                    <a:pt x="170" y="0"/>
                    <a:pt x="68" y="16"/>
                    <a:pt x="31" y="32"/>
                  </a:cubicBezTo>
                  <a:cubicBezTo>
                    <a:pt x="5" y="43"/>
                    <a:pt x="0" y="68"/>
                    <a:pt x="16" y="91"/>
                  </a:cubicBezTo>
                  <a:cubicBezTo>
                    <a:pt x="37" y="120"/>
                    <a:pt x="77" y="119"/>
                    <a:pt x="107" y="115"/>
                  </a:cubicBezTo>
                  <a:cubicBezTo>
                    <a:pt x="135" y="112"/>
                    <a:pt x="159" y="102"/>
                    <a:pt x="162" y="71"/>
                  </a:cubicBezTo>
                  <a:close/>
                </a:path>
              </a:pathLst>
            </a:custGeom>
            <a:solidFill>
              <a:srgbClr val="FFF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16">
              <a:extLst>
                <a:ext uri="{FF2B5EF4-FFF2-40B4-BE49-F238E27FC236}">
                  <a16:creationId xmlns:a16="http://schemas.microsoft.com/office/drawing/2014/main" xmlns="" id="{0081EFF7-A5D9-26DF-9E50-5F4791126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0526" y="5349875"/>
              <a:ext cx="841375" cy="560388"/>
            </a:xfrm>
            <a:custGeom>
              <a:avLst/>
              <a:gdLst>
                <a:gd name="T0" fmla="*/ 201 w 224"/>
                <a:gd name="T1" fmla="*/ 65 h 149"/>
                <a:gd name="T2" fmla="*/ 190 w 224"/>
                <a:gd name="T3" fmla="*/ 59 h 149"/>
                <a:gd name="T4" fmla="*/ 200 w 224"/>
                <a:gd name="T5" fmla="*/ 46 h 149"/>
                <a:gd name="T6" fmla="*/ 188 w 224"/>
                <a:gd name="T7" fmla="*/ 24 h 149"/>
                <a:gd name="T8" fmla="*/ 138 w 224"/>
                <a:gd name="T9" fmla="*/ 42 h 149"/>
                <a:gd name="T10" fmla="*/ 138 w 224"/>
                <a:gd name="T11" fmla="*/ 5 h 149"/>
                <a:gd name="T12" fmla="*/ 103 w 224"/>
                <a:gd name="T13" fmla="*/ 21 h 149"/>
                <a:gd name="T14" fmla="*/ 87 w 224"/>
                <a:gd name="T15" fmla="*/ 4 h 149"/>
                <a:gd name="T16" fmla="*/ 77 w 224"/>
                <a:gd name="T17" fmla="*/ 14 h 149"/>
                <a:gd name="T18" fmla="*/ 75 w 224"/>
                <a:gd name="T19" fmla="*/ 30 h 149"/>
                <a:gd name="T20" fmla="*/ 65 w 224"/>
                <a:gd name="T21" fmla="*/ 16 h 149"/>
                <a:gd name="T22" fmla="*/ 45 w 224"/>
                <a:gd name="T23" fmla="*/ 21 h 149"/>
                <a:gd name="T24" fmla="*/ 46 w 224"/>
                <a:gd name="T25" fmla="*/ 48 h 149"/>
                <a:gd name="T26" fmla="*/ 12 w 224"/>
                <a:gd name="T27" fmla="*/ 54 h 149"/>
                <a:gd name="T28" fmla="*/ 32 w 224"/>
                <a:gd name="T29" fmla="*/ 75 h 149"/>
                <a:gd name="T30" fmla="*/ 28 w 224"/>
                <a:gd name="T31" fmla="*/ 82 h 149"/>
                <a:gd name="T32" fmla="*/ 25 w 224"/>
                <a:gd name="T33" fmla="*/ 112 h 149"/>
                <a:gd name="T34" fmla="*/ 63 w 224"/>
                <a:gd name="T35" fmla="*/ 102 h 149"/>
                <a:gd name="T36" fmla="*/ 63 w 224"/>
                <a:gd name="T37" fmla="*/ 133 h 149"/>
                <a:gd name="T38" fmla="*/ 83 w 224"/>
                <a:gd name="T39" fmla="*/ 119 h 149"/>
                <a:gd name="T40" fmla="*/ 91 w 224"/>
                <a:gd name="T41" fmla="*/ 142 h 149"/>
                <a:gd name="T42" fmla="*/ 112 w 224"/>
                <a:gd name="T43" fmla="*/ 138 h 149"/>
                <a:gd name="T44" fmla="*/ 119 w 224"/>
                <a:gd name="T45" fmla="*/ 131 h 149"/>
                <a:gd name="T46" fmla="*/ 122 w 224"/>
                <a:gd name="T47" fmla="*/ 122 h 149"/>
                <a:gd name="T48" fmla="*/ 135 w 224"/>
                <a:gd name="T49" fmla="*/ 143 h 149"/>
                <a:gd name="T50" fmla="*/ 141 w 224"/>
                <a:gd name="T51" fmla="*/ 143 h 149"/>
                <a:gd name="T52" fmla="*/ 158 w 224"/>
                <a:gd name="T53" fmla="*/ 121 h 149"/>
                <a:gd name="T54" fmla="*/ 172 w 224"/>
                <a:gd name="T55" fmla="*/ 130 h 149"/>
                <a:gd name="T56" fmla="*/ 188 w 224"/>
                <a:gd name="T57" fmla="*/ 126 h 149"/>
                <a:gd name="T58" fmla="*/ 187 w 224"/>
                <a:gd name="T59" fmla="*/ 96 h 149"/>
                <a:gd name="T60" fmla="*/ 201 w 224"/>
                <a:gd name="T61" fmla="*/ 65 h 149"/>
                <a:gd name="T62" fmla="*/ 146 w 224"/>
                <a:gd name="T63" fmla="*/ 72 h 149"/>
                <a:gd name="T64" fmla="*/ 168 w 224"/>
                <a:gd name="T65" fmla="*/ 90 h 149"/>
                <a:gd name="T66" fmla="*/ 147 w 224"/>
                <a:gd name="T67" fmla="*/ 96 h 149"/>
                <a:gd name="T68" fmla="*/ 134 w 224"/>
                <a:gd name="T69" fmla="*/ 117 h 149"/>
                <a:gd name="T70" fmla="*/ 115 w 224"/>
                <a:gd name="T71" fmla="*/ 106 h 149"/>
                <a:gd name="T72" fmla="*/ 113 w 224"/>
                <a:gd name="T73" fmla="*/ 96 h 149"/>
                <a:gd name="T74" fmla="*/ 102 w 224"/>
                <a:gd name="T75" fmla="*/ 109 h 149"/>
                <a:gd name="T76" fmla="*/ 87 w 224"/>
                <a:gd name="T77" fmla="*/ 101 h 149"/>
                <a:gd name="T78" fmla="*/ 84 w 224"/>
                <a:gd name="T79" fmla="*/ 85 h 149"/>
                <a:gd name="T80" fmla="*/ 62 w 224"/>
                <a:gd name="T81" fmla="*/ 70 h 149"/>
                <a:gd name="T82" fmla="*/ 71 w 224"/>
                <a:gd name="T83" fmla="*/ 53 h 149"/>
                <a:gd name="T84" fmla="*/ 88 w 224"/>
                <a:gd name="T85" fmla="*/ 51 h 149"/>
                <a:gd name="T86" fmla="*/ 108 w 224"/>
                <a:gd name="T87" fmla="*/ 38 h 149"/>
                <a:gd name="T88" fmla="*/ 127 w 224"/>
                <a:gd name="T89" fmla="*/ 58 h 149"/>
                <a:gd name="T90" fmla="*/ 141 w 224"/>
                <a:gd name="T91" fmla="*/ 49 h 149"/>
                <a:gd name="T92" fmla="*/ 172 w 224"/>
                <a:gd name="T93" fmla="*/ 54 h 149"/>
                <a:gd name="T94" fmla="*/ 146 w 224"/>
                <a:gd name="T9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149">
                  <a:moveTo>
                    <a:pt x="201" y="65"/>
                  </a:moveTo>
                  <a:cubicBezTo>
                    <a:pt x="200" y="64"/>
                    <a:pt x="191" y="59"/>
                    <a:pt x="190" y="59"/>
                  </a:cubicBezTo>
                  <a:cubicBezTo>
                    <a:pt x="192" y="54"/>
                    <a:pt x="199" y="52"/>
                    <a:pt x="200" y="46"/>
                  </a:cubicBezTo>
                  <a:cubicBezTo>
                    <a:pt x="202" y="36"/>
                    <a:pt x="197" y="28"/>
                    <a:pt x="188" y="24"/>
                  </a:cubicBezTo>
                  <a:cubicBezTo>
                    <a:pt x="173" y="19"/>
                    <a:pt x="147" y="28"/>
                    <a:pt x="138" y="42"/>
                  </a:cubicBezTo>
                  <a:cubicBezTo>
                    <a:pt x="142" y="33"/>
                    <a:pt x="152" y="11"/>
                    <a:pt x="138" y="5"/>
                  </a:cubicBezTo>
                  <a:cubicBezTo>
                    <a:pt x="131" y="3"/>
                    <a:pt x="102" y="13"/>
                    <a:pt x="103" y="21"/>
                  </a:cubicBezTo>
                  <a:cubicBezTo>
                    <a:pt x="102" y="11"/>
                    <a:pt x="99" y="0"/>
                    <a:pt x="87" y="4"/>
                  </a:cubicBezTo>
                  <a:cubicBezTo>
                    <a:pt x="81" y="5"/>
                    <a:pt x="78" y="7"/>
                    <a:pt x="77" y="14"/>
                  </a:cubicBezTo>
                  <a:cubicBezTo>
                    <a:pt x="76" y="19"/>
                    <a:pt x="79" y="27"/>
                    <a:pt x="75" y="30"/>
                  </a:cubicBezTo>
                  <a:cubicBezTo>
                    <a:pt x="75" y="26"/>
                    <a:pt x="68" y="18"/>
                    <a:pt x="65" y="16"/>
                  </a:cubicBezTo>
                  <a:cubicBezTo>
                    <a:pt x="57" y="13"/>
                    <a:pt x="49" y="16"/>
                    <a:pt x="45" y="21"/>
                  </a:cubicBezTo>
                  <a:cubicBezTo>
                    <a:pt x="39" y="28"/>
                    <a:pt x="40" y="40"/>
                    <a:pt x="46" y="48"/>
                  </a:cubicBezTo>
                  <a:cubicBezTo>
                    <a:pt x="35" y="42"/>
                    <a:pt x="19" y="45"/>
                    <a:pt x="12" y="54"/>
                  </a:cubicBezTo>
                  <a:cubicBezTo>
                    <a:pt x="0" y="68"/>
                    <a:pt x="20" y="79"/>
                    <a:pt x="32" y="75"/>
                  </a:cubicBezTo>
                  <a:cubicBezTo>
                    <a:pt x="30" y="77"/>
                    <a:pt x="29" y="80"/>
                    <a:pt x="28" y="82"/>
                  </a:cubicBezTo>
                  <a:cubicBezTo>
                    <a:pt x="26" y="88"/>
                    <a:pt x="20" y="106"/>
                    <a:pt x="25" y="112"/>
                  </a:cubicBezTo>
                  <a:cubicBezTo>
                    <a:pt x="33" y="123"/>
                    <a:pt x="54" y="110"/>
                    <a:pt x="63" y="102"/>
                  </a:cubicBezTo>
                  <a:cubicBezTo>
                    <a:pt x="56" y="110"/>
                    <a:pt x="50" y="131"/>
                    <a:pt x="63" y="133"/>
                  </a:cubicBezTo>
                  <a:cubicBezTo>
                    <a:pt x="73" y="135"/>
                    <a:pt x="77" y="124"/>
                    <a:pt x="83" y="119"/>
                  </a:cubicBezTo>
                  <a:cubicBezTo>
                    <a:pt x="80" y="127"/>
                    <a:pt x="85" y="137"/>
                    <a:pt x="91" y="142"/>
                  </a:cubicBezTo>
                  <a:cubicBezTo>
                    <a:pt x="98" y="149"/>
                    <a:pt x="106" y="143"/>
                    <a:pt x="112" y="138"/>
                  </a:cubicBezTo>
                  <a:cubicBezTo>
                    <a:pt x="114" y="136"/>
                    <a:pt x="118" y="133"/>
                    <a:pt x="119" y="131"/>
                  </a:cubicBezTo>
                  <a:cubicBezTo>
                    <a:pt x="121" y="128"/>
                    <a:pt x="120" y="125"/>
                    <a:pt x="122" y="122"/>
                  </a:cubicBezTo>
                  <a:cubicBezTo>
                    <a:pt x="124" y="131"/>
                    <a:pt x="126" y="142"/>
                    <a:pt x="135" y="143"/>
                  </a:cubicBezTo>
                  <a:cubicBezTo>
                    <a:pt x="137" y="144"/>
                    <a:pt x="139" y="144"/>
                    <a:pt x="141" y="143"/>
                  </a:cubicBezTo>
                  <a:cubicBezTo>
                    <a:pt x="150" y="142"/>
                    <a:pt x="159" y="130"/>
                    <a:pt x="158" y="121"/>
                  </a:cubicBezTo>
                  <a:cubicBezTo>
                    <a:pt x="159" y="125"/>
                    <a:pt x="168" y="129"/>
                    <a:pt x="172" y="130"/>
                  </a:cubicBezTo>
                  <a:cubicBezTo>
                    <a:pt x="178" y="131"/>
                    <a:pt x="184" y="130"/>
                    <a:pt x="188" y="126"/>
                  </a:cubicBezTo>
                  <a:cubicBezTo>
                    <a:pt x="196" y="120"/>
                    <a:pt x="194" y="103"/>
                    <a:pt x="187" y="96"/>
                  </a:cubicBezTo>
                  <a:cubicBezTo>
                    <a:pt x="206" y="111"/>
                    <a:pt x="224" y="79"/>
                    <a:pt x="201" y="65"/>
                  </a:cubicBezTo>
                  <a:close/>
                  <a:moveTo>
                    <a:pt x="146" y="72"/>
                  </a:moveTo>
                  <a:cubicBezTo>
                    <a:pt x="154" y="75"/>
                    <a:pt x="168" y="79"/>
                    <a:pt x="168" y="90"/>
                  </a:cubicBezTo>
                  <a:cubicBezTo>
                    <a:pt x="167" y="103"/>
                    <a:pt x="155" y="103"/>
                    <a:pt x="147" y="96"/>
                  </a:cubicBezTo>
                  <a:cubicBezTo>
                    <a:pt x="152" y="101"/>
                    <a:pt x="141" y="118"/>
                    <a:pt x="134" y="117"/>
                  </a:cubicBezTo>
                  <a:cubicBezTo>
                    <a:pt x="128" y="117"/>
                    <a:pt x="118" y="112"/>
                    <a:pt x="115" y="106"/>
                  </a:cubicBezTo>
                  <a:cubicBezTo>
                    <a:pt x="114" y="102"/>
                    <a:pt x="116" y="98"/>
                    <a:pt x="113" y="96"/>
                  </a:cubicBezTo>
                  <a:cubicBezTo>
                    <a:pt x="110" y="94"/>
                    <a:pt x="104" y="108"/>
                    <a:pt x="102" y="109"/>
                  </a:cubicBezTo>
                  <a:cubicBezTo>
                    <a:pt x="97" y="111"/>
                    <a:pt x="89" y="106"/>
                    <a:pt x="87" y="101"/>
                  </a:cubicBezTo>
                  <a:cubicBezTo>
                    <a:pt x="85" y="96"/>
                    <a:pt x="88" y="90"/>
                    <a:pt x="84" y="85"/>
                  </a:cubicBezTo>
                  <a:cubicBezTo>
                    <a:pt x="78" y="78"/>
                    <a:pt x="64" y="81"/>
                    <a:pt x="62" y="70"/>
                  </a:cubicBezTo>
                  <a:cubicBezTo>
                    <a:pt x="62" y="64"/>
                    <a:pt x="67" y="56"/>
                    <a:pt x="71" y="53"/>
                  </a:cubicBezTo>
                  <a:cubicBezTo>
                    <a:pt x="75" y="51"/>
                    <a:pt x="87" y="47"/>
                    <a:pt x="88" y="51"/>
                  </a:cubicBezTo>
                  <a:cubicBezTo>
                    <a:pt x="91" y="41"/>
                    <a:pt x="98" y="36"/>
                    <a:pt x="108" y="38"/>
                  </a:cubicBezTo>
                  <a:cubicBezTo>
                    <a:pt x="120" y="39"/>
                    <a:pt x="122" y="50"/>
                    <a:pt x="127" y="58"/>
                  </a:cubicBezTo>
                  <a:cubicBezTo>
                    <a:pt x="132" y="56"/>
                    <a:pt x="135" y="52"/>
                    <a:pt x="141" y="49"/>
                  </a:cubicBezTo>
                  <a:cubicBezTo>
                    <a:pt x="149" y="46"/>
                    <a:pt x="167" y="43"/>
                    <a:pt x="172" y="54"/>
                  </a:cubicBezTo>
                  <a:cubicBezTo>
                    <a:pt x="180" y="70"/>
                    <a:pt x="156" y="76"/>
                    <a:pt x="146" y="7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17">
              <a:extLst>
                <a:ext uri="{FF2B5EF4-FFF2-40B4-BE49-F238E27FC236}">
                  <a16:creationId xmlns:a16="http://schemas.microsoft.com/office/drawing/2014/main" xmlns="" id="{20F47B44-085F-5EC8-A6A5-FF5185C57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0689" y="5486400"/>
              <a:ext cx="450850" cy="357188"/>
            </a:xfrm>
            <a:custGeom>
              <a:avLst/>
              <a:gdLst>
                <a:gd name="T0" fmla="*/ 75 w 120"/>
                <a:gd name="T1" fmla="*/ 37 h 95"/>
                <a:gd name="T2" fmla="*/ 77 w 120"/>
                <a:gd name="T3" fmla="*/ 23 h 95"/>
                <a:gd name="T4" fmla="*/ 92 w 120"/>
                <a:gd name="T5" fmla="*/ 54 h 95"/>
                <a:gd name="T6" fmla="*/ 82 w 120"/>
                <a:gd name="T7" fmla="*/ 63 h 95"/>
                <a:gd name="T8" fmla="*/ 91 w 120"/>
                <a:gd name="T9" fmla="*/ 57 h 95"/>
                <a:gd name="T10" fmla="*/ 80 w 120"/>
                <a:gd name="T11" fmla="*/ 48 h 95"/>
                <a:gd name="T12" fmla="*/ 80 w 120"/>
                <a:gd name="T13" fmla="*/ 63 h 95"/>
                <a:gd name="T14" fmla="*/ 66 w 120"/>
                <a:gd name="T15" fmla="*/ 54 h 95"/>
                <a:gd name="T16" fmla="*/ 62 w 120"/>
                <a:gd name="T17" fmla="*/ 58 h 95"/>
                <a:gd name="T18" fmla="*/ 114 w 120"/>
                <a:gd name="T19" fmla="*/ 28 h 95"/>
                <a:gd name="T20" fmla="*/ 120 w 120"/>
                <a:gd name="T21" fmla="*/ 31 h 95"/>
                <a:gd name="T22" fmla="*/ 119 w 120"/>
                <a:gd name="T23" fmla="*/ 34 h 95"/>
                <a:gd name="T24" fmla="*/ 28 w 120"/>
                <a:gd name="T25" fmla="*/ 9 h 95"/>
                <a:gd name="T26" fmla="*/ 50 w 120"/>
                <a:gd name="T27" fmla="*/ 76 h 95"/>
                <a:gd name="T28" fmla="*/ 54 w 120"/>
                <a:gd name="T29" fmla="*/ 89 h 95"/>
                <a:gd name="T30" fmla="*/ 56 w 120"/>
                <a:gd name="T31" fmla="*/ 89 h 95"/>
                <a:gd name="T32" fmla="*/ 100 w 120"/>
                <a:gd name="T33" fmla="*/ 21 h 95"/>
                <a:gd name="T34" fmla="*/ 93 w 120"/>
                <a:gd name="T35" fmla="*/ 35 h 95"/>
                <a:gd name="T36" fmla="*/ 91 w 120"/>
                <a:gd name="T37" fmla="*/ 36 h 95"/>
                <a:gd name="T38" fmla="*/ 105 w 120"/>
                <a:gd name="T39" fmla="*/ 28 h 95"/>
                <a:gd name="T40" fmla="*/ 29 w 120"/>
                <a:gd name="T41" fmla="*/ 79 h 95"/>
                <a:gd name="T42" fmla="*/ 48 w 120"/>
                <a:gd name="T43" fmla="*/ 33 h 95"/>
                <a:gd name="T44" fmla="*/ 53 w 120"/>
                <a:gd name="T45" fmla="*/ 31 h 95"/>
                <a:gd name="T46" fmla="*/ 62 w 120"/>
                <a:gd name="T47" fmla="*/ 37 h 95"/>
                <a:gd name="T48" fmla="*/ 66 w 120"/>
                <a:gd name="T49" fmla="*/ 36 h 95"/>
                <a:gd name="T50" fmla="*/ 63 w 120"/>
                <a:gd name="T51" fmla="*/ 27 h 95"/>
                <a:gd name="T52" fmla="*/ 55 w 120"/>
                <a:gd name="T53" fmla="*/ 36 h 95"/>
                <a:gd name="T54" fmla="*/ 78 w 120"/>
                <a:gd name="T55" fmla="*/ 81 h 95"/>
                <a:gd name="T56" fmla="*/ 67 w 120"/>
                <a:gd name="T57" fmla="*/ 89 h 95"/>
                <a:gd name="T58" fmla="*/ 75 w 120"/>
                <a:gd name="T59" fmla="*/ 89 h 95"/>
                <a:gd name="T60" fmla="*/ 37 w 120"/>
                <a:gd name="T61" fmla="*/ 9 h 95"/>
                <a:gd name="T62" fmla="*/ 47 w 120"/>
                <a:gd name="T63" fmla="*/ 10 h 95"/>
                <a:gd name="T64" fmla="*/ 35 w 120"/>
                <a:gd name="T65" fmla="*/ 0 h 95"/>
                <a:gd name="T66" fmla="*/ 97 w 120"/>
                <a:gd name="T67" fmla="*/ 90 h 95"/>
                <a:gd name="T68" fmla="*/ 97 w 120"/>
                <a:gd name="T69" fmla="*/ 76 h 95"/>
                <a:gd name="T70" fmla="*/ 36 w 120"/>
                <a:gd name="T71" fmla="*/ 63 h 95"/>
                <a:gd name="T72" fmla="*/ 2 w 120"/>
                <a:gd name="T73" fmla="*/ 32 h 95"/>
                <a:gd name="T74" fmla="*/ 8 w 120"/>
                <a:gd name="T75" fmla="*/ 34 h 95"/>
                <a:gd name="T76" fmla="*/ 14 w 120"/>
                <a:gd name="T77" fmla="*/ 27 h 95"/>
                <a:gd name="T78" fmla="*/ 13 w 120"/>
                <a:gd name="T79" fmla="*/ 31 h 95"/>
                <a:gd name="T80" fmla="*/ 28 w 120"/>
                <a:gd name="T81" fmla="*/ 34 h 95"/>
                <a:gd name="T82" fmla="*/ 26 w 120"/>
                <a:gd name="T83" fmla="*/ 30 h 95"/>
                <a:gd name="T84" fmla="*/ 16 w 120"/>
                <a:gd name="T85" fmla="*/ 12 h 95"/>
                <a:gd name="T86" fmla="*/ 10 w 120"/>
                <a:gd name="T87" fmla="*/ 15 h 95"/>
                <a:gd name="T88" fmla="*/ 87 w 120"/>
                <a:gd name="T89" fmla="*/ 90 h 95"/>
                <a:gd name="T90" fmla="*/ 92 w 120"/>
                <a:gd name="T91" fmla="*/ 81 h 95"/>
                <a:gd name="T92" fmla="*/ 81 w 120"/>
                <a:gd name="T93" fmla="*/ 87 h 95"/>
                <a:gd name="T94" fmla="*/ 85 w 120"/>
                <a:gd name="T95" fmla="*/ 88 h 95"/>
                <a:gd name="T96" fmla="*/ 65 w 120"/>
                <a:gd name="T97" fmla="*/ 79 h 95"/>
                <a:gd name="T98" fmla="*/ 66 w 120"/>
                <a:gd name="T99" fmla="*/ 89 h 95"/>
                <a:gd name="T100" fmla="*/ 54 w 120"/>
                <a:gd name="T101" fmla="*/ 63 h 95"/>
                <a:gd name="T102" fmla="*/ 56 w 120"/>
                <a:gd name="T103" fmla="*/ 62 h 95"/>
                <a:gd name="T104" fmla="*/ 23 w 120"/>
                <a:gd name="T105" fmla="*/ 53 h 95"/>
                <a:gd name="T106" fmla="*/ 22 w 120"/>
                <a:gd name="T107" fmla="*/ 55 h 95"/>
                <a:gd name="T108" fmla="*/ 45 w 120"/>
                <a:gd name="T109" fmla="*/ 60 h 95"/>
                <a:gd name="T110" fmla="*/ 49 w 120"/>
                <a:gd name="T111" fmla="*/ 53 h 95"/>
                <a:gd name="T112" fmla="*/ 52 w 120"/>
                <a:gd name="T113" fmla="*/ 62 h 95"/>
                <a:gd name="T114" fmla="*/ 36 w 120"/>
                <a:gd name="T115" fmla="*/ 34 h 95"/>
                <a:gd name="T116" fmla="*/ 38 w 120"/>
                <a:gd name="T117" fmla="*/ 29 h 95"/>
                <a:gd name="T118" fmla="*/ 34 w 120"/>
                <a:gd name="T119" fmla="*/ 53 h 95"/>
                <a:gd name="T120" fmla="*/ 29 w 120"/>
                <a:gd name="T121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" h="95">
                  <a:moveTo>
                    <a:pt x="73" y="29"/>
                  </a:moveTo>
                  <a:cubicBezTo>
                    <a:pt x="73" y="29"/>
                    <a:pt x="74" y="28"/>
                    <a:pt x="74" y="28"/>
                  </a:cubicBezTo>
                  <a:cubicBezTo>
                    <a:pt x="75" y="28"/>
                    <a:pt x="75" y="27"/>
                    <a:pt x="76" y="27"/>
                  </a:cubicBezTo>
                  <a:cubicBezTo>
                    <a:pt x="77" y="27"/>
                    <a:pt x="77" y="28"/>
                    <a:pt x="78" y="28"/>
                  </a:cubicBezTo>
                  <a:cubicBezTo>
                    <a:pt x="78" y="28"/>
                    <a:pt x="78" y="28"/>
                    <a:pt x="79" y="29"/>
                  </a:cubicBezTo>
                  <a:cubicBezTo>
                    <a:pt x="79" y="29"/>
                    <a:pt x="79" y="30"/>
                    <a:pt x="79" y="30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5"/>
                    <a:pt x="78" y="35"/>
                    <a:pt x="77" y="36"/>
                  </a:cubicBezTo>
                  <a:cubicBezTo>
                    <a:pt x="77" y="36"/>
                    <a:pt x="76" y="36"/>
                    <a:pt x="76" y="36"/>
                  </a:cubicBezTo>
                  <a:cubicBezTo>
                    <a:pt x="75" y="36"/>
                    <a:pt x="75" y="36"/>
                    <a:pt x="74" y="35"/>
                  </a:cubicBezTo>
                  <a:cubicBezTo>
                    <a:pt x="74" y="35"/>
                    <a:pt x="73" y="35"/>
                    <a:pt x="73" y="34"/>
                  </a:cubicBezTo>
                  <a:cubicBezTo>
                    <a:pt x="73" y="33"/>
                    <a:pt x="73" y="33"/>
                    <a:pt x="73" y="32"/>
                  </a:cubicBezTo>
                  <a:cubicBezTo>
                    <a:pt x="73" y="31"/>
                    <a:pt x="73" y="30"/>
                    <a:pt x="73" y="29"/>
                  </a:cubicBezTo>
                  <a:close/>
                  <a:moveTo>
                    <a:pt x="75" y="37"/>
                  </a:moveTo>
                  <a:cubicBezTo>
                    <a:pt x="76" y="37"/>
                    <a:pt x="76" y="37"/>
                    <a:pt x="77" y="37"/>
                  </a:cubicBezTo>
                  <a:cubicBezTo>
                    <a:pt x="78" y="37"/>
                    <a:pt x="78" y="36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6"/>
                    <a:pt x="81" y="36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78" y="22"/>
                    <a:pt x="78" y="22"/>
                    <a:pt x="77" y="2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7"/>
                    <a:pt x="78" y="27"/>
                    <a:pt x="77" y="27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5" y="26"/>
                    <a:pt x="74" y="26"/>
                    <a:pt x="73" y="27"/>
                  </a:cubicBezTo>
                  <a:cubicBezTo>
                    <a:pt x="72" y="27"/>
                    <a:pt x="72" y="28"/>
                    <a:pt x="71" y="29"/>
                  </a:cubicBezTo>
                  <a:cubicBezTo>
                    <a:pt x="71" y="30"/>
                    <a:pt x="71" y="31"/>
                    <a:pt x="71" y="32"/>
                  </a:cubicBezTo>
                  <a:cubicBezTo>
                    <a:pt x="71" y="33"/>
                    <a:pt x="71" y="35"/>
                    <a:pt x="72" y="36"/>
                  </a:cubicBezTo>
                  <a:cubicBezTo>
                    <a:pt x="73" y="37"/>
                    <a:pt x="74" y="37"/>
                    <a:pt x="75" y="37"/>
                  </a:cubicBezTo>
                  <a:close/>
                  <a:moveTo>
                    <a:pt x="93" y="62"/>
                  </a:moveTo>
                  <a:cubicBezTo>
                    <a:pt x="93" y="62"/>
                    <a:pt x="93" y="62"/>
                    <a:pt x="93" y="61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56"/>
                    <a:pt x="93" y="55"/>
                    <a:pt x="93" y="55"/>
                  </a:cubicBezTo>
                  <a:cubicBezTo>
                    <a:pt x="93" y="55"/>
                    <a:pt x="93" y="54"/>
                    <a:pt x="92" y="54"/>
                  </a:cubicBezTo>
                  <a:cubicBezTo>
                    <a:pt x="92" y="54"/>
                    <a:pt x="92" y="53"/>
                    <a:pt x="91" y="53"/>
                  </a:cubicBezTo>
                  <a:cubicBezTo>
                    <a:pt x="91" y="53"/>
                    <a:pt x="90" y="53"/>
                    <a:pt x="90" y="53"/>
                  </a:cubicBezTo>
                  <a:cubicBezTo>
                    <a:pt x="89" y="53"/>
                    <a:pt x="88" y="53"/>
                    <a:pt x="88" y="53"/>
                  </a:cubicBezTo>
                  <a:cubicBezTo>
                    <a:pt x="87" y="54"/>
                    <a:pt x="86" y="54"/>
                    <a:pt x="85" y="55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3" y="53"/>
                    <a:pt x="83" y="53"/>
                  </a:cubicBezTo>
                  <a:cubicBezTo>
                    <a:pt x="83" y="54"/>
                    <a:pt x="82" y="54"/>
                    <a:pt x="82" y="54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1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6" y="55"/>
                    <a:pt x="87" y="55"/>
                    <a:pt x="87" y="55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0" y="54"/>
                    <a:pt x="90" y="54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6"/>
                    <a:pt x="91" y="56"/>
                    <a:pt x="91" y="57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2"/>
                    <a:pt x="93" y="62"/>
                    <a:pt x="93" y="62"/>
                  </a:cubicBezTo>
                  <a:close/>
                  <a:moveTo>
                    <a:pt x="79" y="50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9" y="50"/>
                    <a:pt x="79" y="50"/>
                    <a:pt x="79" y="50"/>
                  </a:cubicBezTo>
                  <a:close/>
                  <a:moveTo>
                    <a:pt x="78" y="62"/>
                  </a:move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0" y="63"/>
                    <a:pt x="80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7" y="54"/>
                    <a:pt x="77" y="54"/>
                    <a:pt x="76" y="54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2"/>
                    <a:pt x="78" y="62"/>
                    <a:pt x="78" y="62"/>
                  </a:cubicBezTo>
                  <a:close/>
                  <a:moveTo>
                    <a:pt x="63" y="55"/>
                  </a:moveTo>
                  <a:cubicBezTo>
                    <a:pt x="63" y="55"/>
                    <a:pt x="63" y="54"/>
                    <a:pt x="64" y="54"/>
                  </a:cubicBezTo>
                  <a:cubicBezTo>
                    <a:pt x="64" y="54"/>
                    <a:pt x="65" y="54"/>
                    <a:pt x="65" y="54"/>
                  </a:cubicBezTo>
                  <a:cubicBezTo>
                    <a:pt x="65" y="54"/>
                    <a:pt x="66" y="54"/>
                    <a:pt x="66" y="54"/>
                  </a:cubicBezTo>
                  <a:cubicBezTo>
                    <a:pt x="67" y="54"/>
                    <a:pt x="67" y="55"/>
                    <a:pt x="67" y="55"/>
                  </a:cubicBezTo>
                  <a:cubicBezTo>
                    <a:pt x="67" y="55"/>
                    <a:pt x="67" y="56"/>
                    <a:pt x="68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3" y="55"/>
                    <a:pt x="63" y="55"/>
                  </a:cubicBezTo>
                  <a:close/>
                  <a:moveTo>
                    <a:pt x="65" y="64"/>
                  </a:moveTo>
                  <a:cubicBezTo>
                    <a:pt x="66" y="64"/>
                    <a:pt x="66" y="64"/>
                    <a:pt x="67" y="64"/>
                  </a:cubicBezTo>
                  <a:cubicBezTo>
                    <a:pt x="67" y="63"/>
                    <a:pt x="68" y="63"/>
                    <a:pt x="68" y="63"/>
                  </a:cubicBezTo>
                  <a:cubicBezTo>
                    <a:pt x="69" y="62"/>
                    <a:pt x="69" y="62"/>
                    <a:pt x="7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8" y="62"/>
                    <a:pt x="68" y="62"/>
                    <a:pt x="67" y="62"/>
                  </a:cubicBezTo>
                  <a:cubicBezTo>
                    <a:pt x="67" y="63"/>
                    <a:pt x="66" y="63"/>
                    <a:pt x="65" y="63"/>
                  </a:cubicBezTo>
                  <a:cubicBezTo>
                    <a:pt x="65" y="63"/>
                    <a:pt x="64" y="63"/>
                    <a:pt x="64" y="62"/>
                  </a:cubicBezTo>
                  <a:cubicBezTo>
                    <a:pt x="63" y="62"/>
                    <a:pt x="63" y="61"/>
                    <a:pt x="62" y="61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70" y="56"/>
                    <a:pt x="69" y="56"/>
                  </a:cubicBezTo>
                  <a:cubicBezTo>
                    <a:pt x="69" y="55"/>
                    <a:pt x="69" y="55"/>
                    <a:pt x="69" y="54"/>
                  </a:cubicBezTo>
                  <a:cubicBezTo>
                    <a:pt x="68" y="54"/>
                    <a:pt x="68" y="53"/>
                    <a:pt x="67" y="53"/>
                  </a:cubicBezTo>
                  <a:cubicBezTo>
                    <a:pt x="67" y="53"/>
                    <a:pt x="66" y="53"/>
                    <a:pt x="65" y="53"/>
                  </a:cubicBezTo>
                  <a:cubicBezTo>
                    <a:pt x="64" y="53"/>
                    <a:pt x="63" y="53"/>
                    <a:pt x="62" y="54"/>
                  </a:cubicBezTo>
                  <a:cubicBezTo>
                    <a:pt x="62" y="54"/>
                    <a:pt x="61" y="55"/>
                    <a:pt x="60" y="55"/>
                  </a:cubicBezTo>
                  <a:cubicBezTo>
                    <a:pt x="60" y="56"/>
                    <a:pt x="60" y="57"/>
                    <a:pt x="60" y="58"/>
                  </a:cubicBezTo>
                  <a:cubicBezTo>
                    <a:pt x="60" y="59"/>
                    <a:pt x="60" y="60"/>
                    <a:pt x="60" y="61"/>
                  </a:cubicBezTo>
                  <a:cubicBezTo>
                    <a:pt x="61" y="62"/>
                    <a:pt x="62" y="63"/>
                    <a:pt x="62" y="63"/>
                  </a:cubicBezTo>
                  <a:cubicBezTo>
                    <a:pt x="63" y="64"/>
                    <a:pt x="64" y="64"/>
                    <a:pt x="65" y="64"/>
                  </a:cubicBezTo>
                  <a:close/>
                  <a:moveTo>
                    <a:pt x="113" y="28"/>
                  </a:moveTo>
                  <a:cubicBezTo>
                    <a:pt x="113" y="28"/>
                    <a:pt x="114" y="28"/>
                    <a:pt x="114" y="28"/>
                  </a:cubicBezTo>
                  <a:cubicBezTo>
                    <a:pt x="114" y="27"/>
                    <a:pt x="115" y="27"/>
                    <a:pt x="115" y="27"/>
                  </a:cubicBezTo>
                  <a:cubicBezTo>
                    <a:pt x="116" y="27"/>
                    <a:pt x="116" y="27"/>
                    <a:pt x="116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8" y="29"/>
                    <a:pt x="118" y="29"/>
                    <a:pt x="118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29"/>
                    <a:pt x="113" y="29"/>
                    <a:pt x="113" y="28"/>
                  </a:cubicBezTo>
                  <a:close/>
                  <a:moveTo>
                    <a:pt x="119" y="34"/>
                  </a:moveTo>
                  <a:cubicBezTo>
                    <a:pt x="118" y="35"/>
                    <a:pt x="118" y="35"/>
                    <a:pt x="117" y="36"/>
                  </a:cubicBezTo>
                  <a:cubicBezTo>
                    <a:pt x="117" y="36"/>
                    <a:pt x="116" y="36"/>
                    <a:pt x="116" y="36"/>
                  </a:cubicBezTo>
                  <a:cubicBezTo>
                    <a:pt x="115" y="36"/>
                    <a:pt x="114" y="36"/>
                    <a:pt x="114" y="36"/>
                  </a:cubicBezTo>
                  <a:cubicBezTo>
                    <a:pt x="113" y="35"/>
                    <a:pt x="113" y="35"/>
                    <a:pt x="113" y="34"/>
                  </a:cubicBezTo>
                  <a:cubicBezTo>
                    <a:pt x="112" y="33"/>
                    <a:pt x="112" y="32"/>
                    <a:pt x="112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0"/>
                    <a:pt x="120" y="30"/>
                    <a:pt x="120" y="29"/>
                  </a:cubicBezTo>
                  <a:cubicBezTo>
                    <a:pt x="119" y="29"/>
                    <a:pt x="119" y="28"/>
                    <a:pt x="119" y="28"/>
                  </a:cubicBezTo>
                  <a:cubicBezTo>
                    <a:pt x="118" y="27"/>
                    <a:pt x="118" y="27"/>
                    <a:pt x="117" y="27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14" y="26"/>
                    <a:pt x="113" y="26"/>
                    <a:pt x="113" y="27"/>
                  </a:cubicBezTo>
                  <a:cubicBezTo>
                    <a:pt x="112" y="27"/>
                    <a:pt x="111" y="28"/>
                    <a:pt x="111" y="29"/>
                  </a:cubicBezTo>
                  <a:cubicBezTo>
                    <a:pt x="110" y="30"/>
                    <a:pt x="110" y="31"/>
                    <a:pt x="110" y="32"/>
                  </a:cubicBezTo>
                  <a:cubicBezTo>
                    <a:pt x="110" y="33"/>
                    <a:pt x="110" y="34"/>
                    <a:pt x="111" y="35"/>
                  </a:cubicBezTo>
                  <a:cubicBezTo>
                    <a:pt x="111" y="35"/>
                    <a:pt x="112" y="36"/>
                    <a:pt x="113" y="37"/>
                  </a:cubicBezTo>
                  <a:cubicBezTo>
                    <a:pt x="113" y="37"/>
                    <a:pt x="114" y="37"/>
                    <a:pt x="115" y="37"/>
                  </a:cubicBezTo>
                  <a:cubicBezTo>
                    <a:pt x="116" y="37"/>
                    <a:pt x="117" y="37"/>
                    <a:pt x="117" y="37"/>
                  </a:cubicBezTo>
                  <a:cubicBezTo>
                    <a:pt x="117" y="37"/>
                    <a:pt x="118" y="37"/>
                    <a:pt x="118" y="36"/>
                  </a:cubicBezTo>
                  <a:cubicBezTo>
                    <a:pt x="119" y="36"/>
                    <a:pt x="119" y="35"/>
                    <a:pt x="120" y="35"/>
                  </a:cubicBezTo>
                  <a:cubicBezTo>
                    <a:pt x="119" y="34"/>
                    <a:pt x="119" y="34"/>
                    <a:pt x="119" y="34"/>
                  </a:cubicBezTo>
                  <a:close/>
                  <a:moveTo>
                    <a:pt x="6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5"/>
                    <a:pt x="64" y="75"/>
                    <a:pt x="64" y="75"/>
                  </a:cubicBezTo>
                  <a:close/>
                  <a:moveTo>
                    <a:pt x="33" y="10"/>
                  </a:moveTo>
                  <a:cubicBezTo>
                    <a:pt x="32" y="10"/>
                    <a:pt x="31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59" y="89"/>
                  </a:moveTo>
                  <a:cubicBezTo>
                    <a:pt x="59" y="89"/>
                    <a:pt x="59" y="88"/>
                    <a:pt x="59" y="8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1"/>
                    <a:pt x="58" y="80"/>
                  </a:cubicBezTo>
                  <a:cubicBezTo>
                    <a:pt x="58" y="80"/>
                    <a:pt x="57" y="79"/>
                    <a:pt x="56" y="79"/>
                  </a:cubicBezTo>
                  <a:cubicBezTo>
                    <a:pt x="55" y="79"/>
                    <a:pt x="55" y="80"/>
                    <a:pt x="54" y="80"/>
                  </a:cubicBezTo>
                  <a:cubicBezTo>
                    <a:pt x="53" y="80"/>
                    <a:pt x="52" y="81"/>
                    <a:pt x="52" y="81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9"/>
                    <a:pt x="50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8"/>
                    <a:pt x="52" y="88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2"/>
                    <a:pt x="53" y="82"/>
                    <a:pt x="54" y="81"/>
                  </a:cubicBezTo>
                  <a:cubicBezTo>
                    <a:pt x="54" y="81"/>
                    <a:pt x="55" y="81"/>
                    <a:pt x="55" y="81"/>
                  </a:cubicBezTo>
                  <a:cubicBezTo>
                    <a:pt x="56" y="81"/>
                    <a:pt x="56" y="81"/>
                    <a:pt x="57" y="81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3"/>
                    <a:pt x="58" y="83"/>
                    <a:pt x="58" y="84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0" y="89"/>
                    <a:pt x="60" y="89"/>
                  </a:cubicBezTo>
                  <a:cubicBezTo>
                    <a:pt x="59" y="89"/>
                    <a:pt x="59" y="89"/>
                    <a:pt x="59" y="89"/>
                  </a:cubicBezTo>
                  <a:close/>
                  <a:moveTo>
                    <a:pt x="108" y="36"/>
                  </a:moveTo>
                  <a:cubicBezTo>
                    <a:pt x="108" y="35"/>
                    <a:pt x="108" y="35"/>
                    <a:pt x="108" y="35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7" y="27"/>
                  </a:cubicBezTo>
                  <a:cubicBezTo>
                    <a:pt x="106" y="27"/>
                    <a:pt x="105" y="26"/>
                    <a:pt x="104" y="26"/>
                  </a:cubicBezTo>
                  <a:cubicBezTo>
                    <a:pt x="104" y="26"/>
                    <a:pt x="103" y="26"/>
                    <a:pt x="102" y="27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8" y="22"/>
                    <a:pt x="98" y="22"/>
                  </a:cubicBezTo>
                  <a:cubicBezTo>
                    <a:pt x="98" y="22"/>
                    <a:pt x="97" y="22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7" y="36"/>
                    <a:pt x="97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6"/>
                    <a:pt x="95" y="36"/>
                    <a:pt x="94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4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4"/>
                    <a:pt x="92" y="24"/>
                    <a:pt x="91" y="25"/>
                  </a:cubicBezTo>
                  <a:cubicBezTo>
                    <a:pt x="91" y="25"/>
                    <a:pt x="91" y="26"/>
                    <a:pt x="90" y="26"/>
                  </a:cubicBezTo>
                  <a:cubicBezTo>
                    <a:pt x="90" y="26"/>
                    <a:pt x="90" y="27"/>
                    <a:pt x="89" y="27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5"/>
                    <a:pt x="91" y="36"/>
                    <a:pt x="91" y="36"/>
                  </a:cubicBezTo>
                  <a:cubicBezTo>
                    <a:pt x="91" y="36"/>
                    <a:pt x="92" y="37"/>
                    <a:pt x="92" y="37"/>
                  </a:cubicBezTo>
                  <a:cubicBezTo>
                    <a:pt x="92" y="37"/>
                    <a:pt x="93" y="37"/>
                    <a:pt x="94" y="37"/>
                  </a:cubicBezTo>
                  <a:cubicBezTo>
                    <a:pt x="94" y="37"/>
                    <a:pt x="95" y="37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8"/>
                    <a:pt x="102" y="28"/>
                  </a:cubicBezTo>
                  <a:cubicBezTo>
                    <a:pt x="103" y="28"/>
                    <a:pt x="103" y="28"/>
                    <a:pt x="104" y="28"/>
                  </a:cubicBezTo>
                  <a:cubicBezTo>
                    <a:pt x="104" y="28"/>
                    <a:pt x="105" y="28"/>
                    <a:pt x="105" y="28"/>
                  </a:cubicBezTo>
                  <a:cubicBezTo>
                    <a:pt x="106" y="28"/>
                    <a:pt x="106" y="29"/>
                    <a:pt x="106" y="29"/>
                  </a:cubicBezTo>
                  <a:cubicBezTo>
                    <a:pt x="106" y="29"/>
                    <a:pt x="106" y="30"/>
                    <a:pt x="106" y="31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5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9" y="36"/>
                    <a:pt x="109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lose/>
                  <a:moveTo>
                    <a:pt x="30" y="78"/>
                  </a:moveTo>
                  <a:cubicBezTo>
                    <a:pt x="29" y="79"/>
                    <a:pt x="29" y="79"/>
                    <a:pt x="29" y="79"/>
                  </a:cubicBezTo>
                  <a:cubicBezTo>
                    <a:pt x="28" y="80"/>
                    <a:pt x="28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80"/>
                    <a:pt x="30" y="80"/>
                    <a:pt x="31" y="8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0" y="78"/>
                    <a:pt x="30" y="78"/>
                  </a:cubicBezTo>
                  <a:close/>
                  <a:moveTo>
                    <a:pt x="53" y="34"/>
                  </a:moveTo>
                  <a:cubicBezTo>
                    <a:pt x="52" y="35"/>
                    <a:pt x="51" y="35"/>
                    <a:pt x="51" y="36"/>
                  </a:cubicBezTo>
                  <a:cubicBezTo>
                    <a:pt x="50" y="36"/>
                    <a:pt x="50" y="36"/>
                    <a:pt x="49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9" y="32"/>
                    <a:pt x="50" y="32"/>
                  </a:cubicBezTo>
                  <a:cubicBezTo>
                    <a:pt x="50" y="32"/>
                    <a:pt x="51" y="32"/>
                    <a:pt x="53" y="32"/>
                  </a:cubicBezTo>
                  <a:cubicBezTo>
                    <a:pt x="53" y="34"/>
                    <a:pt x="53" y="34"/>
                    <a:pt x="53" y="34"/>
                  </a:cubicBezTo>
                  <a:close/>
                  <a:moveTo>
                    <a:pt x="46" y="29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8" y="30"/>
                    <a:pt x="48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7"/>
                    <a:pt x="52" y="27"/>
                    <a:pt x="52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1" y="31"/>
                    <a:pt x="50" y="31"/>
                    <a:pt x="49" y="31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6" y="32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5"/>
                    <a:pt x="46" y="36"/>
                    <a:pt x="46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49" y="37"/>
                    <a:pt x="50" y="37"/>
                    <a:pt x="51" y="37"/>
                  </a:cubicBezTo>
                  <a:cubicBezTo>
                    <a:pt x="51" y="36"/>
                    <a:pt x="52" y="36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6" y="37"/>
                  </a:cubicBezTo>
                  <a:cubicBezTo>
                    <a:pt x="56" y="37"/>
                    <a:pt x="56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5"/>
                    <a:pt x="61" y="35"/>
                    <a:pt x="61" y="34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2" y="28"/>
                    <a:pt x="63" y="28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5" y="28"/>
                    <a:pt x="65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30"/>
                    <a:pt x="66" y="30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5"/>
                    <a:pt x="68" y="35"/>
                    <a:pt x="68" y="34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29"/>
                    <a:pt x="68" y="29"/>
                    <a:pt x="68" y="28"/>
                  </a:cubicBezTo>
                  <a:cubicBezTo>
                    <a:pt x="68" y="28"/>
                    <a:pt x="68" y="28"/>
                    <a:pt x="68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6" y="26"/>
                    <a:pt x="66" y="26"/>
                    <a:pt x="65" y="26"/>
                  </a:cubicBezTo>
                  <a:cubicBezTo>
                    <a:pt x="64" y="26"/>
                    <a:pt x="64" y="26"/>
                    <a:pt x="63" y="27"/>
                  </a:cubicBezTo>
                  <a:cubicBezTo>
                    <a:pt x="62" y="27"/>
                    <a:pt x="61" y="27"/>
                    <a:pt x="60" y="2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7"/>
                    <a:pt x="59" y="27"/>
                    <a:pt x="58" y="27"/>
                  </a:cubicBezTo>
                  <a:cubicBezTo>
                    <a:pt x="58" y="27"/>
                    <a:pt x="58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5" y="28"/>
                    <a:pt x="54" y="28"/>
                  </a:cubicBezTo>
                  <a:cubicBezTo>
                    <a:pt x="54" y="27"/>
                    <a:pt x="54" y="27"/>
                    <a:pt x="53" y="27"/>
                  </a:cubicBezTo>
                  <a:cubicBezTo>
                    <a:pt x="52" y="26"/>
                    <a:pt x="52" y="26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ubicBezTo>
                    <a:pt x="47" y="27"/>
                    <a:pt x="47" y="27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lose/>
                  <a:moveTo>
                    <a:pt x="79" y="89"/>
                  </a:moveTo>
                  <a:cubicBezTo>
                    <a:pt x="78" y="89"/>
                    <a:pt x="78" y="88"/>
                    <a:pt x="78" y="88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6" y="80"/>
                    <a:pt x="76" y="79"/>
                    <a:pt x="75" y="79"/>
                  </a:cubicBezTo>
                  <a:cubicBezTo>
                    <a:pt x="74" y="79"/>
                    <a:pt x="74" y="80"/>
                    <a:pt x="73" y="80"/>
                  </a:cubicBezTo>
                  <a:cubicBezTo>
                    <a:pt x="72" y="80"/>
                    <a:pt x="72" y="81"/>
                    <a:pt x="71" y="82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9" y="80"/>
                    <a:pt x="69" y="80"/>
                    <a:pt x="68" y="80"/>
                  </a:cubicBezTo>
                  <a:cubicBezTo>
                    <a:pt x="68" y="80"/>
                    <a:pt x="68" y="80"/>
                    <a:pt x="67" y="8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8"/>
                    <a:pt x="69" y="89"/>
                    <a:pt x="6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89"/>
                    <a:pt x="70" y="88"/>
                    <a:pt x="71" y="87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2" y="82"/>
                    <a:pt x="73" y="81"/>
                  </a:cubicBezTo>
                  <a:cubicBezTo>
                    <a:pt x="73" y="81"/>
                    <a:pt x="74" y="81"/>
                    <a:pt x="74" y="81"/>
                  </a:cubicBezTo>
                  <a:cubicBezTo>
                    <a:pt x="75" y="81"/>
                    <a:pt x="75" y="81"/>
                    <a:pt x="76" y="81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7" y="82"/>
                    <a:pt x="77" y="83"/>
                    <a:pt x="77" y="84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9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lose/>
                  <a:moveTo>
                    <a:pt x="35" y="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6" y="8"/>
                    <a:pt x="36" y="9"/>
                    <a:pt x="37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4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39" y="0"/>
                    <a:pt x="38" y="1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lose/>
                  <a:moveTo>
                    <a:pt x="97" y="76"/>
                  </a:move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9" y="76"/>
                    <a:pt x="99" y="76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99" y="77"/>
                    <a:pt x="99" y="7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8" y="89"/>
                    <a:pt x="98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6"/>
                    <a:pt x="102" y="76"/>
                    <a:pt x="103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7" y="76"/>
                    <a:pt x="97" y="76"/>
                    <a:pt x="97" y="76"/>
                  </a:cubicBezTo>
                  <a:close/>
                  <a:moveTo>
                    <a:pt x="40" y="63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7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3"/>
                    <a:pt x="40" y="63"/>
                    <a:pt x="40" y="63"/>
                  </a:cubicBezTo>
                  <a:close/>
                  <a:moveTo>
                    <a:pt x="3" y="27"/>
                  </a:moveTo>
                  <a:cubicBezTo>
                    <a:pt x="3" y="27"/>
                    <a:pt x="2" y="27"/>
                    <a:pt x="2" y="27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13" y="34"/>
                  </a:moveTo>
                  <a:cubicBezTo>
                    <a:pt x="13" y="35"/>
                    <a:pt x="12" y="35"/>
                    <a:pt x="11" y="36"/>
                  </a:cubicBezTo>
                  <a:cubicBezTo>
                    <a:pt x="11" y="36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2"/>
                    <a:pt x="10" y="32"/>
                  </a:cubicBezTo>
                  <a:cubicBezTo>
                    <a:pt x="11" y="32"/>
                    <a:pt x="12" y="32"/>
                    <a:pt x="13" y="32"/>
                  </a:cubicBezTo>
                  <a:cubicBezTo>
                    <a:pt x="13" y="34"/>
                    <a:pt x="13" y="34"/>
                    <a:pt x="13" y="34"/>
                  </a:cubicBezTo>
                  <a:close/>
                  <a:moveTo>
                    <a:pt x="18" y="37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6"/>
                    <a:pt x="12" y="26"/>
                    <a:pt x="11" y="26"/>
                  </a:cubicBezTo>
                  <a:cubicBezTo>
                    <a:pt x="10" y="26"/>
                    <a:pt x="9" y="26"/>
                    <a:pt x="9" y="27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6" y="29"/>
                    <a:pt x="6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9" y="29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2" y="27"/>
                    <a:pt x="12" y="27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0" y="31"/>
                    <a:pt x="9" y="31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6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6"/>
                    <a:pt x="7" y="36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6"/>
                    <a:pt x="13" y="36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6" y="37"/>
                    <a:pt x="16" y="37"/>
                  </a:cubicBezTo>
                  <a:cubicBezTo>
                    <a:pt x="17" y="37"/>
                    <a:pt x="17" y="37"/>
                    <a:pt x="18" y="37"/>
                  </a:cubicBezTo>
                  <a:close/>
                  <a:moveTo>
                    <a:pt x="23" y="37"/>
                  </a:moveTo>
                  <a:cubicBezTo>
                    <a:pt x="25" y="37"/>
                    <a:pt x="26" y="36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4" y="36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2" y="36"/>
                    <a:pt x="21" y="36"/>
                    <a:pt x="21" y="35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1"/>
                    <a:pt x="20" y="30"/>
                    <a:pt x="20" y="29"/>
                  </a:cubicBezTo>
                  <a:cubicBezTo>
                    <a:pt x="20" y="29"/>
                    <a:pt x="21" y="28"/>
                    <a:pt x="21" y="28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6" y="27"/>
                  </a:cubicBezTo>
                  <a:cubicBezTo>
                    <a:pt x="25" y="27"/>
                    <a:pt x="24" y="26"/>
                    <a:pt x="23" y="26"/>
                  </a:cubicBezTo>
                  <a:cubicBezTo>
                    <a:pt x="22" y="26"/>
                    <a:pt x="21" y="26"/>
                    <a:pt x="20" y="27"/>
                  </a:cubicBezTo>
                  <a:cubicBezTo>
                    <a:pt x="19" y="27"/>
                    <a:pt x="19" y="28"/>
                    <a:pt x="18" y="29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6"/>
                  </a:cubicBezTo>
                  <a:cubicBezTo>
                    <a:pt x="20" y="37"/>
                    <a:pt x="21" y="37"/>
                    <a:pt x="23" y="37"/>
                  </a:cubicBezTo>
                  <a:close/>
                  <a:moveTo>
                    <a:pt x="12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5" y="14"/>
                    <a:pt x="15" y="14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lose/>
                  <a:moveTo>
                    <a:pt x="88" y="85"/>
                  </a:moveTo>
                  <a:cubicBezTo>
                    <a:pt x="88" y="85"/>
                    <a:pt x="87" y="85"/>
                    <a:pt x="87" y="85"/>
                  </a:cubicBezTo>
                  <a:cubicBezTo>
                    <a:pt x="87" y="86"/>
                    <a:pt x="86" y="86"/>
                    <a:pt x="86" y="86"/>
                  </a:cubicBezTo>
                  <a:cubicBezTo>
                    <a:pt x="85" y="86"/>
                    <a:pt x="85" y="86"/>
                    <a:pt x="84" y="85"/>
                  </a:cubicBezTo>
                  <a:cubicBezTo>
                    <a:pt x="84" y="85"/>
                    <a:pt x="84" y="85"/>
                    <a:pt x="83" y="85"/>
                  </a:cubicBezTo>
                  <a:cubicBezTo>
                    <a:pt x="83" y="84"/>
                    <a:pt x="83" y="84"/>
                    <a:pt x="83" y="83"/>
                  </a:cubicBezTo>
                  <a:cubicBezTo>
                    <a:pt x="83" y="82"/>
                    <a:pt x="83" y="82"/>
                    <a:pt x="84" y="81"/>
                  </a:cubicBezTo>
                  <a:cubicBezTo>
                    <a:pt x="84" y="81"/>
                    <a:pt x="85" y="80"/>
                    <a:pt x="86" y="80"/>
                  </a:cubicBezTo>
                  <a:cubicBezTo>
                    <a:pt x="86" y="80"/>
                    <a:pt x="87" y="81"/>
                    <a:pt x="87" y="81"/>
                  </a:cubicBezTo>
                  <a:cubicBezTo>
                    <a:pt x="88" y="82"/>
                    <a:pt x="88" y="82"/>
                    <a:pt x="88" y="83"/>
                  </a:cubicBezTo>
                  <a:cubicBezTo>
                    <a:pt x="88" y="84"/>
                    <a:pt x="88" y="84"/>
                    <a:pt x="88" y="85"/>
                  </a:cubicBezTo>
                  <a:close/>
                  <a:moveTo>
                    <a:pt x="84" y="90"/>
                  </a:moveTo>
                  <a:cubicBezTo>
                    <a:pt x="87" y="90"/>
                    <a:pt x="87" y="90"/>
                    <a:pt x="87" y="90"/>
                  </a:cubicBezTo>
                  <a:cubicBezTo>
                    <a:pt x="88" y="91"/>
                    <a:pt x="88" y="91"/>
                    <a:pt x="89" y="91"/>
                  </a:cubicBezTo>
                  <a:cubicBezTo>
                    <a:pt x="89" y="91"/>
                    <a:pt x="90" y="91"/>
                    <a:pt x="90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89" y="93"/>
                    <a:pt x="89" y="94"/>
                    <a:pt x="88" y="94"/>
                  </a:cubicBezTo>
                  <a:cubicBezTo>
                    <a:pt x="88" y="94"/>
                    <a:pt x="87" y="94"/>
                    <a:pt x="86" y="94"/>
                  </a:cubicBezTo>
                  <a:cubicBezTo>
                    <a:pt x="85" y="94"/>
                    <a:pt x="84" y="94"/>
                    <a:pt x="84" y="94"/>
                  </a:cubicBezTo>
                  <a:cubicBezTo>
                    <a:pt x="83" y="94"/>
                    <a:pt x="83" y="93"/>
                    <a:pt x="83" y="9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3" y="91"/>
                  </a:cubicBezTo>
                  <a:cubicBezTo>
                    <a:pt x="83" y="91"/>
                    <a:pt x="83" y="90"/>
                    <a:pt x="84" y="90"/>
                  </a:cubicBezTo>
                  <a:close/>
                  <a:moveTo>
                    <a:pt x="90" y="81"/>
                  </a:moveTo>
                  <a:cubicBezTo>
                    <a:pt x="91" y="81"/>
                    <a:pt x="91" y="81"/>
                    <a:pt x="91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89" y="80"/>
                    <a:pt x="89" y="81"/>
                  </a:cubicBezTo>
                  <a:cubicBezTo>
                    <a:pt x="88" y="80"/>
                    <a:pt x="88" y="80"/>
                    <a:pt x="87" y="80"/>
                  </a:cubicBezTo>
                  <a:cubicBezTo>
                    <a:pt x="87" y="80"/>
                    <a:pt x="86" y="79"/>
                    <a:pt x="86" y="79"/>
                  </a:cubicBezTo>
                  <a:cubicBezTo>
                    <a:pt x="84" y="79"/>
                    <a:pt x="83" y="80"/>
                    <a:pt x="82" y="81"/>
                  </a:cubicBezTo>
                  <a:cubicBezTo>
                    <a:pt x="82" y="81"/>
                    <a:pt x="81" y="82"/>
                    <a:pt x="81" y="83"/>
                  </a:cubicBezTo>
                  <a:cubicBezTo>
                    <a:pt x="81" y="84"/>
                    <a:pt x="81" y="84"/>
                    <a:pt x="82" y="85"/>
                  </a:cubicBezTo>
                  <a:cubicBezTo>
                    <a:pt x="82" y="85"/>
                    <a:pt x="82" y="86"/>
                    <a:pt x="83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7"/>
                    <a:pt x="82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9"/>
                    <a:pt x="81" y="89"/>
                  </a:cubicBezTo>
                  <a:cubicBezTo>
                    <a:pt x="82" y="89"/>
                    <a:pt x="82" y="89"/>
                    <a:pt x="83" y="90"/>
                  </a:cubicBezTo>
                  <a:cubicBezTo>
                    <a:pt x="82" y="90"/>
                    <a:pt x="81" y="91"/>
                    <a:pt x="81" y="91"/>
                  </a:cubicBezTo>
                  <a:cubicBezTo>
                    <a:pt x="81" y="92"/>
                    <a:pt x="80" y="92"/>
                    <a:pt x="80" y="93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83" y="95"/>
                    <a:pt x="84" y="95"/>
                    <a:pt x="85" y="95"/>
                  </a:cubicBezTo>
                  <a:cubicBezTo>
                    <a:pt x="88" y="95"/>
                    <a:pt x="89" y="95"/>
                    <a:pt x="90" y="94"/>
                  </a:cubicBezTo>
                  <a:cubicBezTo>
                    <a:pt x="91" y="94"/>
                    <a:pt x="92" y="93"/>
                    <a:pt x="92" y="92"/>
                  </a:cubicBezTo>
                  <a:cubicBezTo>
                    <a:pt x="92" y="91"/>
                    <a:pt x="92" y="91"/>
                    <a:pt x="91" y="90"/>
                  </a:cubicBezTo>
                  <a:cubicBezTo>
                    <a:pt x="91" y="90"/>
                    <a:pt x="90" y="90"/>
                    <a:pt x="90" y="89"/>
                  </a:cubicBezTo>
                  <a:cubicBezTo>
                    <a:pt x="89" y="89"/>
                    <a:pt x="88" y="89"/>
                    <a:pt x="88" y="89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3" y="88"/>
                    <a:pt x="83" y="8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7"/>
                    <a:pt x="83" y="87"/>
                    <a:pt x="84" y="86"/>
                  </a:cubicBezTo>
                  <a:cubicBezTo>
                    <a:pt x="84" y="87"/>
                    <a:pt x="85" y="87"/>
                    <a:pt x="86" y="87"/>
                  </a:cubicBezTo>
                  <a:cubicBezTo>
                    <a:pt x="87" y="87"/>
                    <a:pt x="88" y="86"/>
                    <a:pt x="89" y="86"/>
                  </a:cubicBezTo>
                  <a:cubicBezTo>
                    <a:pt x="90" y="85"/>
                    <a:pt x="90" y="84"/>
                    <a:pt x="90" y="83"/>
                  </a:cubicBezTo>
                  <a:cubicBezTo>
                    <a:pt x="90" y="82"/>
                    <a:pt x="90" y="82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lose/>
                  <a:moveTo>
                    <a:pt x="66" y="89"/>
                  </a:moveTo>
                  <a:cubicBezTo>
                    <a:pt x="65" y="89"/>
                    <a:pt x="65" y="89"/>
                    <a:pt x="65" y="89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3" y="80"/>
                    <a:pt x="63" y="80"/>
                  </a:cubicBezTo>
                  <a:cubicBezTo>
                    <a:pt x="62" y="80"/>
                    <a:pt x="62" y="80"/>
                    <a:pt x="61" y="80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9"/>
                    <a:pt x="63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2" y="89"/>
                    <a:pt x="62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lose/>
                  <a:moveTo>
                    <a:pt x="22" y="48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  <a:moveTo>
                    <a:pt x="56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1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6" y="48"/>
                    <a:pt x="55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6" y="62"/>
                    <a:pt x="56" y="62"/>
                  </a:cubicBezTo>
                  <a:close/>
                  <a:moveTo>
                    <a:pt x="38" y="48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24" y="63"/>
                  </a:move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2" y="53"/>
                    <a:pt x="21" y="53"/>
                  </a:cubicBezTo>
                  <a:cubicBezTo>
                    <a:pt x="21" y="54"/>
                    <a:pt x="21" y="54"/>
                    <a:pt x="20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4"/>
                    <a:pt x="18" y="54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8"/>
                    <a:pt x="16" y="60"/>
                    <a:pt x="16" y="62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4" y="63"/>
                    <a:pt x="24" y="63"/>
                  </a:cubicBezTo>
                  <a:close/>
                  <a:moveTo>
                    <a:pt x="47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0"/>
                    <a:pt x="45" y="60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7" y="54"/>
                  </a:cubicBezTo>
                  <a:cubicBezTo>
                    <a:pt x="47" y="54"/>
                    <a:pt x="48" y="54"/>
                    <a:pt x="48" y="54"/>
                  </a:cubicBezTo>
                  <a:cubicBezTo>
                    <a:pt x="49" y="54"/>
                    <a:pt x="50" y="54"/>
                    <a:pt x="50" y="55"/>
                  </a:cubicBezTo>
                  <a:cubicBezTo>
                    <a:pt x="51" y="56"/>
                    <a:pt x="51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1"/>
                    <a:pt x="50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48" y="63"/>
                    <a:pt x="47" y="63"/>
                    <a:pt x="47" y="62"/>
                  </a:cubicBezTo>
                  <a:close/>
                  <a:moveTo>
                    <a:pt x="52" y="62"/>
                  </a:moveTo>
                  <a:cubicBezTo>
                    <a:pt x="53" y="61"/>
                    <a:pt x="53" y="60"/>
                    <a:pt x="53" y="58"/>
                  </a:cubicBezTo>
                  <a:cubicBezTo>
                    <a:pt x="53" y="57"/>
                    <a:pt x="53" y="56"/>
                    <a:pt x="53" y="55"/>
                  </a:cubicBezTo>
                  <a:cubicBezTo>
                    <a:pt x="52" y="55"/>
                    <a:pt x="52" y="54"/>
                    <a:pt x="51" y="53"/>
                  </a:cubicBezTo>
                  <a:cubicBezTo>
                    <a:pt x="51" y="53"/>
                    <a:pt x="50" y="53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6" y="53"/>
                    <a:pt x="46" y="54"/>
                    <a:pt x="45" y="5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42" y="48"/>
                    <a:pt x="42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7" y="64"/>
                    <a:pt x="48" y="64"/>
                    <a:pt x="48" y="64"/>
                  </a:cubicBezTo>
                  <a:cubicBezTo>
                    <a:pt x="50" y="64"/>
                    <a:pt x="51" y="63"/>
                    <a:pt x="52" y="62"/>
                  </a:cubicBezTo>
                  <a:close/>
                  <a:moveTo>
                    <a:pt x="22" y="80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0"/>
                    <a:pt x="24" y="80"/>
                    <a:pt x="24" y="80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6" y="35"/>
                    <a:pt x="35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2" y="36"/>
                    <a:pt x="32" y="36"/>
                    <a:pt x="31" y="35"/>
                  </a:cubicBezTo>
                  <a:cubicBezTo>
                    <a:pt x="30" y="34"/>
                    <a:pt x="30" y="33"/>
                    <a:pt x="30" y="32"/>
                  </a:cubicBezTo>
                  <a:cubicBezTo>
                    <a:pt x="30" y="30"/>
                    <a:pt x="30" y="29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lose/>
                  <a:moveTo>
                    <a:pt x="29" y="29"/>
                  </a:moveTo>
                  <a:cubicBezTo>
                    <a:pt x="28" y="30"/>
                    <a:pt x="28" y="31"/>
                    <a:pt x="28" y="32"/>
                  </a:cubicBezTo>
                  <a:cubicBezTo>
                    <a:pt x="28" y="33"/>
                    <a:pt x="28" y="34"/>
                    <a:pt x="29" y="36"/>
                  </a:cubicBezTo>
                  <a:cubicBezTo>
                    <a:pt x="30" y="37"/>
                    <a:pt x="31" y="37"/>
                    <a:pt x="33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37" y="36"/>
                    <a:pt x="37" y="35"/>
                    <a:pt x="38" y="35"/>
                  </a:cubicBezTo>
                  <a:cubicBezTo>
                    <a:pt x="38" y="34"/>
                    <a:pt x="39" y="33"/>
                    <a:pt x="39" y="32"/>
                  </a:cubicBezTo>
                  <a:cubicBezTo>
                    <a:pt x="39" y="31"/>
                    <a:pt x="38" y="30"/>
                    <a:pt x="38" y="29"/>
                  </a:cubicBezTo>
                  <a:cubicBezTo>
                    <a:pt x="37" y="28"/>
                    <a:pt x="37" y="27"/>
                    <a:pt x="36" y="27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0" y="27"/>
                    <a:pt x="29" y="28"/>
                    <a:pt x="29" y="29"/>
                  </a:cubicBezTo>
                  <a:close/>
                  <a:moveTo>
                    <a:pt x="32" y="58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7"/>
                    <a:pt x="29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30" y="54"/>
                  </a:cubicBezTo>
                  <a:cubicBezTo>
                    <a:pt x="31" y="54"/>
                    <a:pt x="31" y="54"/>
                    <a:pt x="32" y="55"/>
                  </a:cubicBezTo>
                  <a:cubicBezTo>
                    <a:pt x="33" y="55"/>
                    <a:pt x="33" y="56"/>
                    <a:pt x="34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2" y="53"/>
                    <a:pt x="32" y="53"/>
                    <a:pt x="31" y="53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29" y="53"/>
                    <a:pt x="28" y="53"/>
                    <a:pt x="27" y="54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6" y="56"/>
                    <a:pt x="26" y="57"/>
                    <a:pt x="27" y="57"/>
                  </a:cubicBezTo>
                  <a:cubicBezTo>
                    <a:pt x="27" y="58"/>
                    <a:pt x="28" y="58"/>
                    <a:pt x="29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2" y="63"/>
                    <a:pt x="31" y="63"/>
                  </a:cubicBezTo>
                  <a:cubicBezTo>
                    <a:pt x="30" y="63"/>
                    <a:pt x="29" y="62"/>
                    <a:pt x="29" y="62"/>
                  </a:cubicBezTo>
                  <a:cubicBezTo>
                    <a:pt x="28" y="61"/>
                    <a:pt x="27" y="61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30" y="64"/>
                    <a:pt x="31" y="64"/>
                  </a:cubicBezTo>
                  <a:cubicBezTo>
                    <a:pt x="32" y="64"/>
                    <a:pt x="33" y="64"/>
                    <a:pt x="33" y="63"/>
                  </a:cubicBezTo>
                  <a:cubicBezTo>
                    <a:pt x="34" y="63"/>
                    <a:pt x="34" y="63"/>
                    <a:pt x="35" y="62"/>
                  </a:cubicBezTo>
                  <a:cubicBezTo>
                    <a:pt x="35" y="62"/>
                    <a:pt x="35" y="61"/>
                    <a:pt x="35" y="61"/>
                  </a:cubicBezTo>
                  <a:cubicBezTo>
                    <a:pt x="35" y="60"/>
                    <a:pt x="35" y="60"/>
                    <a:pt x="35" y="59"/>
                  </a:cubicBezTo>
                  <a:cubicBezTo>
                    <a:pt x="34" y="59"/>
                    <a:pt x="33" y="58"/>
                    <a:pt x="32" y="58"/>
                  </a:cubicBezTo>
                  <a:close/>
                </a:path>
              </a:pathLst>
            </a:custGeom>
            <a:solidFill>
              <a:srgbClr val="827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18">
              <a:extLst>
                <a:ext uri="{FF2B5EF4-FFF2-40B4-BE49-F238E27FC236}">
                  <a16:creationId xmlns:a16="http://schemas.microsoft.com/office/drawing/2014/main" xmlns="" id="{ECEA38CD-A56D-23A2-BBFB-3AE79BA6BBBC}"/>
                </a:ext>
              </a:extLst>
            </p:cNvPr>
            <p:cNvSpPr/>
            <p:nvPr/>
          </p:nvSpPr>
          <p:spPr bwMode="auto">
            <a:xfrm>
              <a:off x="4268789" y="5459413"/>
              <a:ext cx="701675" cy="368300"/>
            </a:xfrm>
            <a:custGeom>
              <a:avLst/>
              <a:gdLst>
                <a:gd name="T0" fmla="*/ 75 w 187"/>
                <a:gd name="T1" fmla="*/ 17 h 98"/>
                <a:gd name="T2" fmla="*/ 69 w 187"/>
                <a:gd name="T3" fmla="*/ 21 h 98"/>
                <a:gd name="T4" fmla="*/ 49 w 187"/>
                <a:gd name="T5" fmla="*/ 24 h 98"/>
                <a:gd name="T6" fmla="*/ 40 w 187"/>
                <a:gd name="T7" fmla="*/ 14 h 98"/>
                <a:gd name="T8" fmla="*/ 39 w 187"/>
                <a:gd name="T9" fmla="*/ 36 h 98"/>
                <a:gd name="T10" fmla="*/ 11 w 187"/>
                <a:gd name="T11" fmla="*/ 30 h 98"/>
                <a:gd name="T12" fmla="*/ 33 w 187"/>
                <a:gd name="T13" fmla="*/ 53 h 98"/>
                <a:gd name="T14" fmla="*/ 38 w 187"/>
                <a:gd name="T15" fmla="*/ 72 h 98"/>
                <a:gd name="T16" fmla="*/ 61 w 187"/>
                <a:gd name="T17" fmla="*/ 66 h 98"/>
                <a:gd name="T18" fmla="*/ 62 w 187"/>
                <a:gd name="T19" fmla="*/ 71 h 98"/>
                <a:gd name="T20" fmla="*/ 79 w 187"/>
                <a:gd name="T21" fmla="*/ 90 h 98"/>
                <a:gd name="T22" fmla="*/ 95 w 187"/>
                <a:gd name="T23" fmla="*/ 83 h 98"/>
                <a:gd name="T24" fmla="*/ 117 w 187"/>
                <a:gd name="T25" fmla="*/ 79 h 98"/>
                <a:gd name="T26" fmla="*/ 126 w 187"/>
                <a:gd name="T27" fmla="*/ 85 h 98"/>
                <a:gd name="T28" fmla="*/ 150 w 187"/>
                <a:gd name="T29" fmla="*/ 67 h 98"/>
                <a:gd name="T30" fmla="*/ 168 w 187"/>
                <a:gd name="T31" fmla="*/ 51 h 98"/>
                <a:gd name="T32" fmla="*/ 163 w 187"/>
                <a:gd name="T33" fmla="*/ 42 h 98"/>
                <a:gd name="T34" fmla="*/ 135 w 187"/>
                <a:gd name="T35" fmla="*/ 33 h 98"/>
                <a:gd name="T36" fmla="*/ 128 w 187"/>
                <a:gd name="T37" fmla="*/ 6 h 98"/>
                <a:gd name="T38" fmla="*/ 103 w 187"/>
                <a:gd name="T39" fmla="*/ 22 h 98"/>
                <a:gd name="T40" fmla="*/ 96 w 187"/>
                <a:gd name="T41" fmla="*/ 13 h 98"/>
                <a:gd name="T42" fmla="*/ 92 w 187"/>
                <a:gd name="T43" fmla="*/ 4 h 98"/>
                <a:gd name="T44" fmla="*/ 101 w 187"/>
                <a:gd name="T45" fmla="*/ 23 h 98"/>
                <a:gd name="T46" fmla="*/ 102 w 187"/>
                <a:gd name="T47" fmla="*/ 14 h 98"/>
                <a:gd name="T48" fmla="*/ 139 w 187"/>
                <a:gd name="T49" fmla="*/ 10 h 98"/>
                <a:gd name="T50" fmla="*/ 153 w 187"/>
                <a:gd name="T51" fmla="*/ 20 h 98"/>
                <a:gd name="T52" fmla="*/ 154 w 187"/>
                <a:gd name="T53" fmla="*/ 45 h 98"/>
                <a:gd name="T54" fmla="*/ 160 w 187"/>
                <a:gd name="T55" fmla="*/ 77 h 98"/>
                <a:gd name="T56" fmla="*/ 149 w 187"/>
                <a:gd name="T57" fmla="*/ 67 h 98"/>
                <a:gd name="T58" fmla="*/ 153 w 187"/>
                <a:gd name="T59" fmla="*/ 83 h 98"/>
                <a:gd name="T60" fmla="*/ 118 w 187"/>
                <a:gd name="T61" fmla="*/ 80 h 98"/>
                <a:gd name="T62" fmla="*/ 110 w 187"/>
                <a:gd name="T63" fmla="*/ 95 h 98"/>
                <a:gd name="T64" fmla="*/ 92 w 187"/>
                <a:gd name="T65" fmla="*/ 78 h 98"/>
                <a:gd name="T66" fmla="*/ 63 w 187"/>
                <a:gd name="T67" fmla="*/ 92 h 98"/>
                <a:gd name="T68" fmla="*/ 57 w 187"/>
                <a:gd name="T69" fmla="*/ 73 h 98"/>
                <a:gd name="T70" fmla="*/ 16 w 187"/>
                <a:gd name="T71" fmla="*/ 52 h 98"/>
                <a:gd name="T72" fmla="*/ 33 w 187"/>
                <a:gd name="T73" fmla="*/ 58 h 98"/>
                <a:gd name="T74" fmla="*/ 6 w 187"/>
                <a:gd name="T75" fmla="*/ 43 h 98"/>
                <a:gd name="T76" fmla="*/ 42 w 187"/>
                <a:gd name="T77" fmla="*/ 36 h 98"/>
                <a:gd name="T78" fmla="*/ 44 w 187"/>
                <a:gd name="T79" fmla="*/ 40 h 98"/>
                <a:gd name="T80" fmla="*/ 38 w 187"/>
                <a:gd name="T81" fmla="*/ 39 h 98"/>
                <a:gd name="T82" fmla="*/ 42 w 187"/>
                <a:gd name="T83" fmla="*/ 11 h 98"/>
                <a:gd name="T84" fmla="*/ 47 w 187"/>
                <a:gd name="T85" fmla="*/ 25 h 98"/>
                <a:gd name="T86" fmla="*/ 73 w 187"/>
                <a:gd name="T87" fmla="*/ 21 h 98"/>
                <a:gd name="T88" fmla="*/ 71 w 187"/>
                <a:gd name="T89" fmla="*/ 15 h 98"/>
                <a:gd name="T90" fmla="*/ 91 w 187"/>
                <a:gd name="T9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98">
                  <a:moveTo>
                    <a:pt x="91" y="8"/>
                  </a:moveTo>
                  <a:cubicBezTo>
                    <a:pt x="91" y="8"/>
                    <a:pt x="90" y="4"/>
                    <a:pt x="86" y="7"/>
                  </a:cubicBezTo>
                  <a:cubicBezTo>
                    <a:pt x="82" y="6"/>
                    <a:pt x="78" y="11"/>
                    <a:pt x="75" y="17"/>
                  </a:cubicBezTo>
                  <a:cubicBezTo>
                    <a:pt x="74" y="18"/>
                    <a:pt x="74" y="20"/>
                    <a:pt x="74" y="22"/>
                  </a:cubicBezTo>
                  <a:cubicBezTo>
                    <a:pt x="71" y="22"/>
                    <a:pt x="78" y="25"/>
                    <a:pt x="68" y="24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6"/>
                    <a:pt x="70" y="11"/>
                    <a:pt x="66" y="9"/>
                  </a:cubicBezTo>
                  <a:cubicBezTo>
                    <a:pt x="59" y="5"/>
                    <a:pt x="50" y="8"/>
                    <a:pt x="49" y="18"/>
                  </a:cubicBezTo>
                  <a:cubicBezTo>
                    <a:pt x="49" y="20"/>
                    <a:pt x="49" y="22"/>
                    <a:pt x="49" y="24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4" y="27"/>
                    <a:pt x="49" y="26"/>
                    <a:pt x="47" y="25"/>
                  </a:cubicBezTo>
                  <a:cubicBezTo>
                    <a:pt x="47" y="21"/>
                    <a:pt x="44" y="17"/>
                    <a:pt x="40" y="14"/>
                  </a:cubicBezTo>
                  <a:cubicBezTo>
                    <a:pt x="37" y="12"/>
                    <a:pt x="31" y="16"/>
                    <a:pt x="28" y="19"/>
                  </a:cubicBezTo>
                  <a:cubicBezTo>
                    <a:pt x="27" y="22"/>
                    <a:pt x="28" y="28"/>
                    <a:pt x="32" y="32"/>
                  </a:cubicBezTo>
                  <a:cubicBezTo>
                    <a:pt x="34" y="34"/>
                    <a:pt x="36" y="35"/>
                    <a:pt x="39" y="36"/>
                  </a:cubicBezTo>
                  <a:cubicBezTo>
                    <a:pt x="41" y="36"/>
                    <a:pt x="47" y="41"/>
                    <a:pt x="41" y="38"/>
                  </a:cubicBezTo>
                  <a:cubicBezTo>
                    <a:pt x="35" y="35"/>
                    <a:pt x="32" y="28"/>
                    <a:pt x="26" y="28"/>
                  </a:cubicBezTo>
                  <a:cubicBezTo>
                    <a:pt x="22" y="27"/>
                    <a:pt x="16" y="28"/>
                    <a:pt x="11" y="30"/>
                  </a:cubicBezTo>
                  <a:cubicBezTo>
                    <a:pt x="5" y="32"/>
                    <a:pt x="5" y="36"/>
                    <a:pt x="9" y="40"/>
                  </a:cubicBezTo>
                  <a:cubicBezTo>
                    <a:pt x="13" y="44"/>
                    <a:pt x="19" y="47"/>
                    <a:pt x="24" y="50"/>
                  </a:cubicBezTo>
                  <a:cubicBezTo>
                    <a:pt x="29" y="53"/>
                    <a:pt x="38" y="56"/>
                    <a:pt x="33" y="53"/>
                  </a:cubicBezTo>
                  <a:cubicBezTo>
                    <a:pt x="28" y="51"/>
                    <a:pt x="23" y="52"/>
                    <a:pt x="19" y="54"/>
                  </a:cubicBezTo>
                  <a:cubicBezTo>
                    <a:pt x="15" y="57"/>
                    <a:pt x="19" y="65"/>
                    <a:pt x="24" y="68"/>
                  </a:cubicBezTo>
                  <a:cubicBezTo>
                    <a:pt x="29" y="70"/>
                    <a:pt x="32" y="72"/>
                    <a:pt x="38" y="72"/>
                  </a:cubicBezTo>
                  <a:cubicBezTo>
                    <a:pt x="44" y="72"/>
                    <a:pt x="50" y="71"/>
                    <a:pt x="55" y="69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6" y="74"/>
                    <a:pt x="62" y="68"/>
                    <a:pt x="63" y="70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0" y="72"/>
                    <a:pt x="58" y="74"/>
                    <a:pt x="57" y="76"/>
                  </a:cubicBezTo>
                  <a:cubicBezTo>
                    <a:pt x="55" y="80"/>
                    <a:pt x="59" y="87"/>
                    <a:pt x="65" y="88"/>
                  </a:cubicBezTo>
                  <a:cubicBezTo>
                    <a:pt x="69" y="90"/>
                    <a:pt x="74" y="93"/>
                    <a:pt x="79" y="90"/>
                  </a:cubicBezTo>
                  <a:cubicBezTo>
                    <a:pt x="85" y="89"/>
                    <a:pt x="87" y="84"/>
                    <a:pt x="91" y="80"/>
                  </a:cubicBezTo>
                  <a:cubicBezTo>
                    <a:pt x="93" y="80"/>
                    <a:pt x="90" y="73"/>
                    <a:pt x="96" y="80"/>
                  </a:cubicBezTo>
                  <a:cubicBezTo>
                    <a:pt x="95" y="81"/>
                    <a:pt x="95" y="82"/>
                    <a:pt x="95" y="83"/>
                  </a:cubicBezTo>
                  <a:cubicBezTo>
                    <a:pt x="95" y="86"/>
                    <a:pt x="95" y="88"/>
                    <a:pt x="96" y="90"/>
                  </a:cubicBezTo>
                  <a:cubicBezTo>
                    <a:pt x="98" y="93"/>
                    <a:pt x="103" y="94"/>
                    <a:pt x="108" y="91"/>
                  </a:cubicBezTo>
                  <a:cubicBezTo>
                    <a:pt x="112" y="89"/>
                    <a:pt x="115" y="84"/>
                    <a:pt x="117" y="79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26" y="77"/>
                    <a:pt x="121" y="78"/>
                    <a:pt x="122" y="79"/>
                  </a:cubicBezTo>
                  <a:cubicBezTo>
                    <a:pt x="123" y="81"/>
                    <a:pt x="124" y="83"/>
                    <a:pt x="126" y="85"/>
                  </a:cubicBezTo>
                  <a:cubicBezTo>
                    <a:pt x="129" y="90"/>
                    <a:pt x="134" y="91"/>
                    <a:pt x="139" y="89"/>
                  </a:cubicBezTo>
                  <a:cubicBezTo>
                    <a:pt x="143" y="88"/>
                    <a:pt x="147" y="86"/>
                    <a:pt x="149" y="81"/>
                  </a:cubicBezTo>
                  <a:cubicBezTo>
                    <a:pt x="151" y="78"/>
                    <a:pt x="150" y="72"/>
                    <a:pt x="150" y="67"/>
                  </a:cubicBezTo>
                  <a:cubicBezTo>
                    <a:pt x="155" y="67"/>
                    <a:pt x="156" y="74"/>
                    <a:pt x="161" y="74"/>
                  </a:cubicBezTo>
                  <a:cubicBezTo>
                    <a:pt x="168" y="74"/>
                    <a:pt x="180" y="68"/>
                    <a:pt x="177" y="59"/>
                  </a:cubicBezTo>
                  <a:cubicBezTo>
                    <a:pt x="176" y="55"/>
                    <a:pt x="172" y="52"/>
                    <a:pt x="168" y="51"/>
                  </a:cubicBezTo>
                  <a:cubicBezTo>
                    <a:pt x="164" y="50"/>
                    <a:pt x="159" y="47"/>
                    <a:pt x="155" y="49"/>
                  </a:cubicBezTo>
                  <a:cubicBezTo>
                    <a:pt x="149" y="42"/>
                    <a:pt x="158" y="46"/>
                    <a:pt x="158" y="44"/>
                  </a:cubicBezTo>
                  <a:cubicBezTo>
                    <a:pt x="160" y="44"/>
                    <a:pt x="161" y="43"/>
                    <a:pt x="163" y="42"/>
                  </a:cubicBezTo>
                  <a:cubicBezTo>
                    <a:pt x="166" y="39"/>
                    <a:pt x="169" y="36"/>
                    <a:pt x="170" y="33"/>
                  </a:cubicBezTo>
                  <a:cubicBezTo>
                    <a:pt x="173" y="24"/>
                    <a:pt x="160" y="22"/>
                    <a:pt x="154" y="24"/>
                  </a:cubicBezTo>
                  <a:cubicBezTo>
                    <a:pt x="146" y="25"/>
                    <a:pt x="140" y="29"/>
                    <a:pt x="135" y="33"/>
                  </a:cubicBezTo>
                  <a:cubicBezTo>
                    <a:pt x="126" y="29"/>
                    <a:pt x="137" y="25"/>
                    <a:pt x="136" y="22"/>
                  </a:cubicBezTo>
                  <a:cubicBezTo>
                    <a:pt x="135" y="18"/>
                    <a:pt x="138" y="14"/>
                    <a:pt x="135" y="12"/>
                  </a:cubicBezTo>
                  <a:cubicBezTo>
                    <a:pt x="134" y="8"/>
                    <a:pt x="132" y="6"/>
                    <a:pt x="128" y="6"/>
                  </a:cubicBezTo>
                  <a:cubicBezTo>
                    <a:pt x="125" y="5"/>
                    <a:pt x="122" y="6"/>
                    <a:pt x="119" y="6"/>
                  </a:cubicBezTo>
                  <a:cubicBezTo>
                    <a:pt x="113" y="8"/>
                    <a:pt x="109" y="12"/>
                    <a:pt x="106" y="16"/>
                  </a:cubicBezTo>
                  <a:cubicBezTo>
                    <a:pt x="105" y="19"/>
                    <a:pt x="104" y="21"/>
                    <a:pt x="103" y="22"/>
                  </a:cubicBezTo>
                  <a:cubicBezTo>
                    <a:pt x="102" y="23"/>
                    <a:pt x="102" y="24"/>
                    <a:pt x="101" y="25"/>
                  </a:cubicBezTo>
                  <a:cubicBezTo>
                    <a:pt x="94" y="27"/>
                    <a:pt x="99" y="23"/>
                    <a:pt x="97" y="23"/>
                  </a:cubicBezTo>
                  <a:cubicBezTo>
                    <a:pt x="99" y="18"/>
                    <a:pt x="97" y="16"/>
                    <a:pt x="96" y="13"/>
                  </a:cubicBezTo>
                  <a:cubicBezTo>
                    <a:pt x="95" y="11"/>
                    <a:pt x="94" y="9"/>
                    <a:pt x="93" y="9"/>
                  </a:cubicBezTo>
                  <a:cubicBezTo>
                    <a:pt x="93" y="6"/>
                    <a:pt x="91" y="8"/>
                    <a:pt x="91" y="8"/>
                  </a:cubicBezTo>
                  <a:cubicBezTo>
                    <a:pt x="90" y="10"/>
                    <a:pt x="92" y="6"/>
                    <a:pt x="92" y="4"/>
                  </a:cubicBezTo>
                  <a:cubicBezTo>
                    <a:pt x="93" y="3"/>
                    <a:pt x="93" y="6"/>
                    <a:pt x="95" y="5"/>
                  </a:cubicBezTo>
                  <a:cubicBezTo>
                    <a:pt x="98" y="5"/>
                    <a:pt x="97" y="10"/>
                    <a:pt x="100" y="12"/>
                  </a:cubicBezTo>
                  <a:cubicBezTo>
                    <a:pt x="104" y="14"/>
                    <a:pt x="99" y="20"/>
                    <a:pt x="101" y="23"/>
                  </a:cubicBezTo>
                  <a:cubicBezTo>
                    <a:pt x="99" y="23"/>
                    <a:pt x="104" y="25"/>
                    <a:pt x="98" y="25"/>
                  </a:cubicBezTo>
                  <a:cubicBezTo>
                    <a:pt x="98" y="24"/>
                    <a:pt x="98" y="22"/>
                    <a:pt x="98" y="21"/>
                  </a:cubicBezTo>
                  <a:cubicBezTo>
                    <a:pt x="99" y="18"/>
                    <a:pt x="100" y="15"/>
                    <a:pt x="102" y="14"/>
                  </a:cubicBezTo>
                  <a:cubicBezTo>
                    <a:pt x="106" y="9"/>
                    <a:pt x="111" y="4"/>
                    <a:pt x="118" y="3"/>
                  </a:cubicBezTo>
                  <a:cubicBezTo>
                    <a:pt x="121" y="1"/>
                    <a:pt x="125" y="1"/>
                    <a:pt x="129" y="2"/>
                  </a:cubicBezTo>
                  <a:cubicBezTo>
                    <a:pt x="133" y="2"/>
                    <a:pt x="138" y="6"/>
                    <a:pt x="139" y="10"/>
                  </a:cubicBezTo>
                  <a:cubicBezTo>
                    <a:pt x="140" y="14"/>
                    <a:pt x="143" y="19"/>
                    <a:pt x="139" y="23"/>
                  </a:cubicBezTo>
                  <a:cubicBezTo>
                    <a:pt x="137" y="26"/>
                    <a:pt x="141" y="34"/>
                    <a:pt x="131" y="31"/>
                  </a:cubicBezTo>
                  <a:cubicBezTo>
                    <a:pt x="138" y="25"/>
                    <a:pt x="144" y="20"/>
                    <a:pt x="153" y="20"/>
                  </a:cubicBezTo>
                  <a:cubicBezTo>
                    <a:pt x="160" y="18"/>
                    <a:pt x="177" y="19"/>
                    <a:pt x="174" y="33"/>
                  </a:cubicBezTo>
                  <a:cubicBezTo>
                    <a:pt x="172" y="39"/>
                    <a:pt x="169" y="41"/>
                    <a:pt x="165" y="45"/>
                  </a:cubicBezTo>
                  <a:cubicBezTo>
                    <a:pt x="163" y="47"/>
                    <a:pt x="153" y="54"/>
                    <a:pt x="154" y="45"/>
                  </a:cubicBezTo>
                  <a:cubicBezTo>
                    <a:pt x="160" y="45"/>
                    <a:pt x="164" y="43"/>
                    <a:pt x="169" y="47"/>
                  </a:cubicBezTo>
                  <a:cubicBezTo>
                    <a:pt x="175" y="48"/>
                    <a:pt x="178" y="53"/>
                    <a:pt x="180" y="58"/>
                  </a:cubicBezTo>
                  <a:cubicBezTo>
                    <a:pt x="187" y="71"/>
                    <a:pt x="170" y="80"/>
                    <a:pt x="160" y="77"/>
                  </a:cubicBezTo>
                  <a:cubicBezTo>
                    <a:pt x="157" y="77"/>
                    <a:pt x="155" y="75"/>
                    <a:pt x="153" y="73"/>
                  </a:cubicBezTo>
                  <a:cubicBezTo>
                    <a:pt x="152" y="72"/>
                    <a:pt x="151" y="71"/>
                    <a:pt x="150" y="70"/>
                  </a:cubicBezTo>
                  <a:cubicBezTo>
                    <a:pt x="150" y="69"/>
                    <a:pt x="149" y="68"/>
                    <a:pt x="149" y="67"/>
                  </a:cubicBezTo>
                  <a:cubicBezTo>
                    <a:pt x="149" y="66"/>
                    <a:pt x="150" y="65"/>
                    <a:pt x="151" y="64"/>
                  </a:cubicBezTo>
                  <a:cubicBezTo>
                    <a:pt x="157" y="67"/>
                    <a:pt x="153" y="66"/>
                    <a:pt x="154" y="66"/>
                  </a:cubicBezTo>
                  <a:cubicBezTo>
                    <a:pt x="154" y="72"/>
                    <a:pt x="155" y="77"/>
                    <a:pt x="153" y="83"/>
                  </a:cubicBezTo>
                  <a:cubicBezTo>
                    <a:pt x="151" y="89"/>
                    <a:pt x="145" y="93"/>
                    <a:pt x="140" y="93"/>
                  </a:cubicBezTo>
                  <a:cubicBezTo>
                    <a:pt x="134" y="94"/>
                    <a:pt x="127" y="93"/>
                    <a:pt x="123" y="88"/>
                  </a:cubicBezTo>
                  <a:cubicBezTo>
                    <a:pt x="121" y="86"/>
                    <a:pt x="119" y="83"/>
                    <a:pt x="118" y="80"/>
                  </a:cubicBezTo>
                  <a:cubicBezTo>
                    <a:pt x="120" y="79"/>
                    <a:pt x="114" y="76"/>
                    <a:pt x="122" y="76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85"/>
                    <a:pt x="115" y="91"/>
                    <a:pt x="110" y="95"/>
                  </a:cubicBezTo>
                  <a:cubicBezTo>
                    <a:pt x="105" y="98"/>
                    <a:pt x="96" y="98"/>
                    <a:pt x="93" y="92"/>
                  </a:cubicBezTo>
                  <a:cubicBezTo>
                    <a:pt x="91" y="89"/>
                    <a:pt x="91" y="86"/>
                    <a:pt x="91" y="83"/>
                  </a:cubicBezTo>
                  <a:cubicBezTo>
                    <a:pt x="91" y="81"/>
                    <a:pt x="91" y="79"/>
                    <a:pt x="92" y="78"/>
                  </a:cubicBezTo>
                  <a:cubicBezTo>
                    <a:pt x="99" y="81"/>
                    <a:pt x="93" y="81"/>
                    <a:pt x="94" y="82"/>
                  </a:cubicBezTo>
                  <a:cubicBezTo>
                    <a:pt x="91" y="86"/>
                    <a:pt x="87" y="92"/>
                    <a:pt x="81" y="94"/>
                  </a:cubicBezTo>
                  <a:cubicBezTo>
                    <a:pt x="74" y="95"/>
                    <a:pt x="69" y="93"/>
                    <a:pt x="63" y="92"/>
                  </a:cubicBezTo>
                  <a:cubicBezTo>
                    <a:pt x="57" y="89"/>
                    <a:pt x="51" y="83"/>
                    <a:pt x="53" y="75"/>
                  </a:cubicBezTo>
                  <a:cubicBezTo>
                    <a:pt x="54" y="71"/>
                    <a:pt x="57" y="68"/>
                    <a:pt x="60" y="67"/>
                  </a:cubicBezTo>
                  <a:cubicBezTo>
                    <a:pt x="67" y="72"/>
                    <a:pt x="57" y="70"/>
                    <a:pt x="57" y="73"/>
                  </a:cubicBezTo>
                  <a:cubicBezTo>
                    <a:pt x="50" y="74"/>
                    <a:pt x="45" y="75"/>
                    <a:pt x="38" y="76"/>
                  </a:cubicBezTo>
                  <a:cubicBezTo>
                    <a:pt x="32" y="76"/>
                    <a:pt x="26" y="74"/>
                    <a:pt x="21" y="70"/>
                  </a:cubicBezTo>
                  <a:cubicBezTo>
                    <a:pt x="15" y="67"/>
                    <a:pt x="12" y="59"/>
                    <a:pt x="16" y="52"/>
                  </a:cubicBezTo>
                  <a:cubicBezTo>
                    <a:pt x="22" y="46"/>
                    <a:pt x="29" y="47"/>
                    <a:pt x="35" y="49"/>
                  </a:cubicBezTo>
                  <a:cubicBezTo>
                    <a:pt x="36" y="49"/>
                    <a:pt x="40" y="53"/>
                    <a:pt x="38" y="56"/>
                  </a:cubicBezTo>
                  <a:cubicBezTo>
                    <a:pt x="36" y="57"/>
                    <a:pt x="38" y="58"/>
                    <a:pt x="33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17" y="50"/>
                    <a:pt x="12" y="47"/>
                    <a:pt x="6" y="43"/>
                  </a:cubicBezTo>
                  <a:cubicBezTo>
                    <a:pt x="0" y="39"/>
                    <a:pt x="2" y="28"/>
                    <a:pt x="9" y="27"/>
                  </a:cubicBezTo>
                  <a:cubicBezTo>
                    <a:pt x="15" y="24"/>
                    <a:pt x="21" y="24"/>
                    <a:pt x="27" y="24"/>
                  </a:cubicBezTo>
                  <a:cubicBezTo>
                    <a:pt x="35" y="26"/>
                    <a:pt x="38" y="33"/>
                    <a:pt x="42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8"/>
                    <a:pt x="45" y="33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1" y="40"/>
                    <a:pt x="39" y="40"/>
                    <a:pt x="38" y="39"/>
                  </a:cubicBezTo>
                  <a:cubicBezTo>
                    <a:pt x="35" y="38"/>
                    <a:pt x="32" y="36"/>
                    <a:pt x="29" y="35"/>
                  </a:cubicBezTo>
                  <a:cubicBezTo>
                    <a:pt x="24" y="30"/>
                    <a:pt x="22" y="23"/>
                    <a:pt x="25" y="17"/>
                  </a:cubicBezTo>
                  <a:cubicBezTo>
                    <a:pt x="30" y="13"/>
                    <a:pt x="35" y="8"/>
                    <a:pt x="42" y="11"/>
                  </a:cubicBezTo>
                  <a:cubicBezTo>
                    <a:pt x="47" y="13"/>
                    <a:pt x="51" y="19"/>
                    <a:pt x="50" y="25"/>
                  </a:cubicBezTo>
                  <a:cubicBezTo>
                    <a:pt x="50" y="26"/>
                    <a:pt x="51" y="28"/>
                    <a:pt x="48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2"/>
                    <a:pt x="46" y="20"/>
                    <a:pt x="46" y="17"/>
                  </a:cubicBezTo>
                  <a:cubicBezTo>
                    <a:pt x="46" y="5"/>
                    <a:pt x="60" y="0"/>
                    <a:pt x="68" y="6"/>
                  </a:cubicBezTo>
                  <a:cubicBezTo>
                    <a:pt x="74" y="9"/>
                    <a:pt x="73" y="17"/>
                    <a:pt x="73" y="21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66" y="23"/>
                    <a:pt x="71" y="22"/>
                    <a:pt x="70" y="21"/>
                  </a:cubicBezTo>
                  <a:cubicBezTo>
                    <a:pt x="70" y="19"/>
                    <a:pt x="70" y="17"/>
                    <a:pt x="71" y="15"/>
                  </a:cubicBezTo>
                  <a:cubicBezTo>
                    <a:pt x="74" y="7"/>
                    <a:pt x="81" y="4"/>
                    <a:pt x="86" y="3"/>
                  </a:cubicBezTo>
                  <a:cubicBezTo>
                    <a:pt x="90" y="4"/>
                    <a:pt x="87" y="1"/>
                    <a:pt x="92" y="4"/>
                  </a:cubicBezTo>
                  <a:cubicBezTo>
                    <a:pt x="93" y="2"/>
                    <a:pt x="91" y="8"/>
                    <a:pt x="91" y="8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9" name="Freeform 5">
            <a:extLst>
              <a:ext uri="{FF2B5EF4-FFF2-40B4-BE49-F238E27FC236}">
                <a16:creationId xmlns:a16="http://schemas.microsoft.com/office/drawing/2014/main" xmlns="" id="{7B30C91F-6477-F521-D5CA-3D2CB5AD3C74}"/>
              </a:ext>
            </a:extLst>
          </p:cNvPr>
          <p:cNvSpPr/>
          <p:nvPr/>
        </p:nvSpPr>
        <p:spPr bwMode="auto">
          <a:xfrm>
            <a:off x="357083" y="389731"/>
            <a:ext cx="236538" cy="220663"/>
          </a:xfrm>
          <a:custGeom>
            <a:avLst/>
            <a:gdLst>
              <a:gd name="T0" fmla="*/ 59 w 63"/>
              <a:gd name="T1" fmla="*/ 31 h 59"/>
              <a:gd name="T2" fmla="*/ 42 w 63"/>
              <a:gd name="T3" fmla="*/ 36 h 59"/>
              <a:gd name="T4" fmla="*/ 21 w 63"/>
              <a:gd name="T5" fmla="*/ 44 h 59"/>
              <a:gd name="T6" fmla="*/ 3 w 63"/>
              <a:gd name="T7" fmla="*/ 50 h 59"/>
              <a:gd name="T8" fmla="*/ 14 w 63"/>
              <a:gd name="T9" fmla="*/ 41 h 59"/>
              <a:gd name="T10" fmla="*/ 28 w 63"/>
              <a:gd name="T11" fmla="*/ 24 h 59"/>
              <a:gd name="T12" fmla="*/ 36 w 63"/>
              <a:gd name="T13" fmla="*/ 13 h 59"/>
              <a:gd name="T14" fmla="*/ 43 w 63"/>
              <a:gd name="T15" fmla="*/ 4 h 59"/>
              <a:gd name="T16" fmla="*/ 40 w 63"/>
              <a:gd name="T17" fmla="*/ 4 h 59"/>
              <a:gd name="T18" fmla="*/ 39 w 63"/>
              <a:gd name="T19" fmla="*/ 25 h 59"/>
              <a:gd name="T20" fmla="*/ 40 w 63"/>
              <a:gd name="T21" fmla="*/ 46 h 59"/>
              <a:gd name="T22" fmla="*/ 37 w 63"/>
              <a:gd name="T23" fmla="*/ 50 h 59"/>
              <a:gd name="T24" fmla="*/ 29 w 63"/>
              <a:gd name="T25" fmla="*/ 42 h 59"/>
              <a:gd name="T26" fmla="*/ 18 w 63"/>
              <a:gd name="T27" fmla="*/ 28 h 59"/>
              <a:gd name="T28" fmla="*/ 10 w 63"/>
              <a:gd name="T29" fmla="*/ 19 h 59"/>
              <a:gd name="T30" fmla="*/ 3 w 63"/>
              <a:gd name="T31" fmla="*/ 17 h 59"/>
              <a:gd name="T32" fmla="*/ 15 w 63"/>
              <a:gd name="T33" fmla="*/ 20 h 59"/>
              <a:gd name="T34" fmla="*/ 29 w 63"/>
              <a:gd name="T35" fmla="*/ 23 h 59"/>
              <a:gd name="T36" fmla="*/ 38 w 63"/>
              <a:gd name="T37" fmla="*/ 25 h 59"/>
              <a:gd name="T38" fmla="*/ 49 w 63"/>
              <a:gd name="T39" fmla="*/ 29 h 59"/>
              <a:gd name="T40" fmla="*/ 57 w 63"/>
              <a:gd name="T41" fmla="*/ 33 h 59"/>
              <a:gd name="T42" fmla="*/ 61 w 63"/>
              <a:gd name="T43" fmla="*/ 34 h 59"/>
              <a:gd name="T44" fmla="*/ 62 w 63"/>
              <a:gd name="T45" fmla="*/ 30 h 59"/>
              <a:gd name="T46" fmla="*/ 55 w 63"/>
              <a:gd name="T47" fmla="*/ 27 h 59"/>
              <a:gd name="T48" fmla="*/ 43 w 63"/>
              <a:gd name="T49" fmla="*/ 23 h 59"/>
              <a:gd name="T50" fmla="*/ 35 w 63"/>
              <a:gd name="T51" fmla="*/ 20 h 59"/>
              <a:gd name="T52" fmla="*/ 25 w 63"/>
              <a:gd name="T53" fmla="*/ 18 h 59"/>
              <a:gd name="T54" fmla="*/ 7 w 63"/>
              <a:gd name="T55" fmla="*/ 14 h 59"/>
              <a:gd name="T56" fmla="*/ 4 w 63"/>
              <a:gd name="T57" fmla="*/ 18 h 59"/>
              <a:gd name="T58" fmla="*/ 11 w 63"/>
              <a:gd name="T59" fmla="*/ 26 h 59"/>
              <a:gd name="T60" fmla="*/ 22 w 63"/>
              <a:gd name="T61" fmla="*/ 39 h 59"/>
              <a:gd name="T62" fmla="*/ 30 w 63"/>
              <a:gd name="T63" fmla="*/ 49 h 59"/>
              <a:gd name="T64" fmla="*/ 39 w 63"/>
              <a:gd name="T65" fmla="*/ 57 h 59"/>
              <a:gd name="T66" fmla="*/ 43 w 63"/>
              <a:gd name="T67" fmla="*/ 32 h 59"/>
              <a:gd name="T68" fmla="*/ 43 w 63"/>
              <a:gd name="T69" fmla="*/ 18 h 59"/>
              <a:gd name="T70" fmla="*/ 43 w 63"/>
              <a:gd name="T71" fmla="*/ 3 h 59"/>
              <a:gd name="T72" fmla="*/ 38 w 63"/>
              <a:gd name="T73" fmla="*/ 5 h 59"/>
              <a:gd name="T74" fmla="*/ 29 w 63"/>
              <a:gd name="T75" fmla="*/ 16 h 59"/>
              <a:gd name="T76" fmla="*/ 16 w 63"/>
              <a:gd name="T77" fmla="*/ 33 h 59"/>
              <a:gd name="T78" fmla="*/ 6 w 63"/>
              <a:gd name="T79" fmla="*/ 43 h 59"/>
              <a:gd name="T80" fmla="*/ 9 w 63"/>
              <a:gd name="T81" fmla="*/ 51 h 59"/>
              <a:gd name="T82" fmla="*/ 34 w 63"/>
              <a:gd name="T83" fmla="*/ 44 h 59"/>
              <a:gd name="T84" fmla="*/ 53 w 63"/>
              <a:gd name="T85" fmla="*/ 36 h 59"/>
              <a:gd name="T86" fmla="*/ 61 w 63"/>
              <a:gd name="T87" fmla="*/ 3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" h="59">
                <a:moveTo>
                  <a:pt x="63" y="31"/>
                </a:moveTo>
                <a:cubicBezTo>
                  <a:pt x="62" y="31"/>
                  <a:pt x="61" y="33"/>
                  <a:pt x="59" y="31"/>
                </a:cubicBezTo>
                <a:cubicBezTo>
                  <a:pt x="57" y="32"/>
                  <a:pt x="55" y="32"/>
                  <a:pt x="52" y="33"/>
                </a:cubicBezTo>
                <a:cubicBezTo>
                  <a:pt x="49" y="32"/>
                  <a:pt x="46" y="35"/>
                  <a:pt x="42" y="36"/>
                </a:cubicBezTo>
                <a:cubicBezTo>
                  <a:pt x="39" y="38"/>
                  <a:pt x="36" y="39"/>
                  <a:pt x="32" y="40"/>
                </a:cubicBezTo>
                <a:cubicBezTo>
                  <a:pt x="29" y="43"/>
                  <a:pt x="24" y="42"/>
                  <a:pt x="21" y="44"/>
                </a:cubicBezTo>
                <a:cubicBezTo>
                  <a:pt x="17" y="47"/>
                  <a:pt x="13" y="46"/>
                  <a:pt x="8" y="47"/>
                </a:cubicBezTo>
                <a:cubicBezTo>
                  <a:pt x="7" y="49"/>
                  <a:pt x="2" y="49"/>
                  <a:pt x="3" y="50"/>
                </a:cubicBezTo>
                <a:cubicBezTo>
                  <a:pt x="5" y="49"/>
                  <a:pt x="7" y="47"/>
                  <a:pt x="9" y="46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7" y="37"/>
                  <a:pt x="19" y="35"/>
                </a:cubicBezTo>
                <a:cubicBezTo>
                  <a:pt x="22" y="32"/>
                  <a:pt x="24" y="27"/>
                  <a:pt x="28" y="24"/>
                </a:cubicBezTo>
                <a:cubicBezTo>
                  <a:pt x="30" y="22"/>
                  <a:pt x="31" y="20"/>
                  <a:pt x="32" y="18"/>
                </a:cubicBezTo>
                <a:cubicBezTo>
                  <a:pt x="32" y="15"/>
                  <a:pt x="34" y="13"/>
                  <a:pt x="36" y="13"/>
                </a:cubicBezTo>
                <a:cubicBezTo>
                  <a:pt x="40" y="12"/>
                  <a:pt x="40" y="9"/>
                  <a:pt x="41" y="7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3"/>
                  <a:pt x="47" y="4"/>
                  <a:pt x="40" y="2"/>
                </a:cubicBezTo>
                <a:cubicBezTo>
                  <a:pt x="40" y="4"/>
                  <a:pt x="40" y="4"/>
                  <a:pt x="40" y="4"/>
                </a:cubicBezTo>
                <a:cubicBezTo>
                  <a:pt x="38" y="8"/>
                  <a:pt x="41" y="14"/>
                  <a:pt x="39" y="18"/>
                </a:cubicBezTo>
                <a:cubicBezTo>
                  <a:pt x="37" y="21"/>
                  <a:pt x="39" y="23"/>
                  <a:pt x="39" y="25"/>
                </a:cubicBezTo>
                <a:cubicBezTo>
                  <a:pt x="39" y="32"/>
                  <a:pt x="39" y="32"/>
                  <a:pt x="39" y="32"/>
                </a:cubicBezTo>
                <a:cubicBezTo>
                  <a:pt x="38" y="37"/>
                  <a:pt x="38" y="41"/>
                  <a:pt x="40" y="46"/>
                </a:cubicBezTo>
                <a:cubicBezTo>
                  <a:pt x="41" y="48"/>
                  <a:pt x="38" y="59"/>
                  <a:pt x="42" y="54"/>
                </a:cubicBezTo>
                <a:cubicBezTo>
                  <a:pt x="39" y="54"/>
                  <a:pt x="38" y="52"/>
                  <a:pt x="37" y="50"/>
                </a:cubicBezTo>
                <a:cubicBezTo>
                  <a:pt x="36" y="48"/>
                  <a:pt x="34" y="47"/>
                  <a:pt x="33" y="46"/>
                </a:cubicBezTo>
                <a:cubicBezTo>
                  <a:pt x="29" y="42"/>
                  <a:pt x="29" y="42"/>
                  <a:pt x="29" y="42"/>
                </a:cubicBezTo>
                <a:cubicBezTo>
                  <a:pt x="27" y="40"/>
                  <a:pt x="26" y="38"/>
                  <a:pt x="25" y="37"/>
                </a:cubicBezTo>
                <a:cubicBezTo>
                  <a:pt x="24" y="32"/>
                  <a:pt x="19" y="31"/>
                  <a:pt x="18" y="28"/>
                </a:cubicBezTo>
                <a:cubicBezTo>
                  <a:pt x="16" y="27"/>
                  <a:pt x="15" y="25"/>
                  <a:pt x="14" y="23"/>
                </a:cubicBezTo>
                <a:cubicBezTo>
                  <a:pt x="13" y="21"/>
                  <a:pt x="10" y="22"/>
                  <a:pt x="10" y="19"/>
                </a:cubicBezTo>
                <a:cubicBezTo>
                  <a:pt x="9" y="18"/>
                  <a:pt x="8" y="16"/>
                  <a:pt x="6" y="15"/>
                </a:cubicBezTo>
                <a:cubicBezTo>
                  <a:pt x="5" y="16"/>
                  <a:pt x="6" y="9"/>
                  <a:pt x="3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9" y="17"/>
                  <a:pt x="12" y="19"/>
                  <a:pt x="15" y="20"/>
                </a:cubicBezTo>
                <a:cubicBezTo>
                  <a:pt x="18" y="22"/>
                  <a:pt x="21" y="23"/>
                  <a:pt x="25" y="22"/>
                </a:cubicBezTo>
                <a:cubicBezTo>
                  <a:pt x="26" y="24"/>
                  <a:pt x="28" y="22"/>
                  <a:pt x="29" y="23"/>
                </a:cubicBezTo>
                <a:cubicBezTo>
                  <a:pt x="31" y="25"/>
                  <a:pt x="33" y="23"/>
                  <a:pt x="34" y="24"/>
                </a:cubicBezTo>
                <a:cubicBezTo>
                  <a:pt x="35" y="24"/>
                  <a:pt x="37" y="25"/>
                  <a:pt x="38" y="25"/>
                </a:cubicBezTo>
                <a:cubicBezTo>
                  <a:pt x="39" y="26"/>
                  <a:pt x="41" y="26"/>
                  <a:pt x="42" y="26"/>
                </a:cubicBezTo>
                <a:cubicBezTo>
                  <a:pt x="44" y="27"/>
                  <a:pt x="46" y="29"/>
                  <a:pt x="49" y="29"/>
                </a:cubicBezTo>
                <a:cubicBezTo>
                  <a:pt x="50" y="31"/>
                  <a:pt x="53" y="29"/>
                  <a:pt x="54" y="31"/>
                </a:cubicBezTo>
                <a:cubicBezTo>
                  <a:pt x="56" y="30"/>
                  <a:pt x="56" y="32"/>
                  <a:pt x="57" y="33"/>
                </a:cubicBezTo>
                <a:cubicBezTo>
                  <a:pt x="58" y="34"/>
                  <a:pt x="60" y="33"/>
                  <a:pt x="60" y="34"/>
                </a:cubicBezTo>
                <a:cubicBezTo>
                  <a:pt x="61" y="32"/>
                  <a:pt x="60" y="35"/>
                  <a:pt x="61" y="34"/>
                </a:cubicBezTo>
                <a:cubicBezTo>
                  <a:pt x="59" y="37"/>
                  <a:pt x="62" y="32"/>
                  <a:pt x="63" y="31"/>
                </a:cubicBezTo>
                <a:cubicBezTo>
                  <a:pt x="63" y="30"/>
                  <a:pt x="61" y="32"/>
                  <a:pt x="62" y="30"/>
                </a:cubicBezTo>
                <a:cubicBezTo>
                  <a:pt x="62" y="28"/>
                  <a:pt x="60" y="31"/>
                  <a:pt x="59" y="29"/>
                </a:cubicBezTo>
                <a:cubicBezTo>
                  <a:pt x="60" y="26"/>
                  <a:pt x="56" y="30"/>
                  <a:pt x="55" y="27"/>
                </a:cubicBezTo>
                <a:cubicBezTo>
                  <a:pt x="53" y="28"/>
                  <a:pt x="53" y="24"/>
                  <a:pt x="50" y="25"/>
                </a:cubicBezTo>
                <a:cubicBezTo>
                  <a:pt x="48" y="24"/>
                  <a:pt x="46" y="22"/>
                  <a:pt x="43" y="23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21"/>
                  <a:pt x="36" y="20"/>
                  <a:pt x="35" y="20"/>
                </a:cubicBezTo>
                <a:cubicBezTo>
                  <a:pt x="33" y="20"/>
                  <a:pt x="32" y="18"/>
                  <a:pt x="30" y="19"/>
                </a:cubicBezTo>
                <a:cubicBezTo>
                  <a:pt x="29" y="18"/>
                  <a:pt x="27" y="17"/>
                  <a:pt x="25" y="18"/>
                </a:cubicBezTo>
                <a:cubicBezTo>
                  <a:pt x="22" y="19"/>
                  <a:pt x="19" y="18"/>
                  <a:pt x="16" y="17"/>
                </a:cubicBezTo>
                <a:cubicBezTo>
                  <a:pt x="13" y="16"/>
                  <a:pt x="10" y="13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9"/>
                  <a:pt x="4" y="16"/>
                  <a:pt x="4" y="18"/>
                </a:cubicBezTo>
                <a:cubicBezTo>
                  <a:pt x="5" y="19"/>
                  <a:pt x="5" y="21"/>
                  <a:pt x="7" y="22"/>
                </a:cubicBezTo>
                <a:cubicBezTo>
                  <a:pt x="8" y="24"/>
                  <a:pt x="8" y="26"/>
                  <a:pt x="11" y="26"/>
                </a:cubicBezTo>
                <a:cubicBezTo>
                  <a:pt x="11" y="28"/>
                  <a:pt x="13" y="29"/>
                  <a:pt x="14" y="30"/>
                </a:cubicBezTo>
                <a:cubicBezTo>
                  <a:pt x="15" y="34"/>
                  <a:pt x="20" y="36"/>
                  <a:pt x="22" y="39"/>
                </a:cubicBezTo>
                <a:cubicBezTo>
                  <a:pt x="26" y="44"/>
                  <a:pt x="26" y="44"/>
                  <a:pt x="26" y="44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50"/>
                  <a:pt x="32" y="52"/>
                  <a:pt x="34" y="53"/>
                </a:cubicBezTo>
                <a:cubicBezTo>
                  <a:pt x="36" y="55"/>
                  <a:pt x="37" y="56"/>
                  <a:pt x="39" y="57"/>
                </a:cubicBezTo>
                <a:cubicBezTo>
                  <a:pt x="49" y="56"/>
                  <a:pt x="42" y="49"/>
                  <a:pt x="44" y="45"/>
                </a:cubicBezTo>
                <a:cubicBezTo>
                  <a:pt x="42" y="41"/>
                  <a:pt x="42" y="36"/>
                  <a:pt x="43" y="32"/>
                </a:cubicBezTo>
                <a:cubicBezTo>
                  <a:pt x="43" y="30"/>
                  <a:pt x="43" y="27"/>
                  <a:pt x="43" y="25"/>
                </a:cubicBezTo>
                <a:cubicBezTo>
                  <a:pt x="42" y="23"/>
                  <a:pt x="41" y="21"/>
                  <a:pt x="43" y="18"/>
                </a:cubicBezTo>
                <a:cubicBezTo>
                  <a:pt x="44" y="14"/>
                  <a:pt x="43" y="9"/>
                  <a:pt x="44" y="5"/>
                </a:cubicBezTo>
                <a:cubicBezTo>
                  <a:pt x="43" y="3"/>
                  <a:pt x="43" y="3"/>
                  <a:pt x="43" y="3"/>
                </a:cubicBezTo>
                <a:cubicBezTo>
                  <a:pt x="39" y="0"/>
                  <a:pt x="42" y="3"/>
                  <a:pt x="40" y="2"/>
                </a:cubicBezTo>
                <a:cubicBezTo>
                  <a:pt x="38" y="5"/>
                  <a:pt x="38" y="5"/>
                  <a:pt x="38" y="5"/>
                </a:cubicBezTo>
                <a:cubicBezTo>
                  <a:pt x="36" y="7"/>
                  <a:pt x="36" y="10"/>
                  <a:pt x="33" y="10"/>
                </a:cubicBezTo>
                <a:cubicBezTo>
                  <a:pt x="30" y="11"/>
                  <a:pt x="30" y="14"/>
                  <a:pt x="29" y="16"/>
                </a:cubicBezTo>
                <a:cubicBezTo>
                  <a:pt x="27" y="18"/>
                  <a:pt x="27" y="20"/>
                  <a:pt x="25" y="21"/>
                </a:cubicBezTo>
                <a:cubicBezTo>
                  <a:pt x="21" y="24"/>
                  <a:pt x="20" y="30"/>
                  <a:pt x="16" y="33"/>
                </a:cubicBezTo>
                <a:cubicBezTo>
                  <a:pt x="15" y="35"/>
                  <a:pt x="13" y="37"/>
                  <a:pt x="12" y="38"/>
                </a:cubicBezTo>
                <a:cubicBezTo>
                  <a:pt x="10" y="40"/>
                  <a:pt x="9" y="42"/>
                  <a:pt x="6" y="43"/>
                </a:cubicBezTo>
                <a:cubicBezTo>
                  <a:pt x="4" y="44"/>
                  <a:pt x="3" y="46"/>
                  <a:pt x="1" y="48"/>
                </a:cubicBezTo>
                <a:cubicBezTo>
                  <a:pt x="4" y="55"/>
                  <a:pt x="6" y="49"/>
                  <a:pt x="9" y="51"/>
                </a:cubicBezTo>
                <a:cubicBezTo>
                  <a:pt x="14" y="50"/>
                  <a:pt x="18" y="48"/>
                  <a:pt x="22" y="48"/>
                </a:cubicBezTo>
                <a:cubicBezTo>
                  <a:pt x="27" y="47"/>
                  <a:pt x="29" y="42"/>
                  <a:pt x="34" y="44"/>
                </a:cubicBezTo>
                <a:cubicBezTo>
                  <a:pt x="37" y="43"/>
                  <a:pt x="40" y="41"/>
                  <a:pt x="43" y="40"/>
                </a:cubicBezTo>
                <a:cubicBezTo>
                  <a:pt x="47" y="39"/>
                  <a:pt x="50" y="36"/>
                  <a:pt x="53" y="36"/>
                </a:cubicBezTo>
                <a:cubicBezTo>
                  <a:pt x="56" y="37"/>
                  <a:pt x="58" y="35"/>
                  <a:pt x="59" y="35"/>
                </a:cubicBezTo>
                <a:cubicBezTo>
                  <a:pt x="61" y="33"/>
                  <a:pt x="59" y="38"/>
                  <a:pt x="61" y="33"/>
                </a:cubicBezTo>
                <a:cubicBezTo>
                  <a:pt x="60" y="34"/>
                  <a:pt x="62" y="32"/>
                  <a:pt x="63" y="31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Freeform 6">
            <a:extLst>
              <a:ext uri="{FF2B5EF4-FFF2-40B4-BE49-F238E27FC236}">
                <a16:creationId xmlns:a16="http://schemas.microsoft.com/office/drawing/2014/main" xmlns="" id="{4B205712-C021-1B3A-33B5-08968B7A227D}"/>
              </a:ext>
            </a:extLst>
          </p:cNvPr>
          <p:cNvSpPr/>
          <p:nvPr/>
        </p:nvSpPr>
        <p:spPr bwMode="auto">
          <a:xfrm>
            <a:off x="5230708" y="5412581"/>
            <a:ext cx="203200" cy="206375"/>
          </a:xfrm>
          <a:custGeom>
            <a:avLst/>
            <a:gdLst>
              <a:gd name="T0" fmla="*/ 35 w 54"/>
              <a:gd name="T1" fmla="*/ 3 h 55"/>
              <a:gd name="T2" fmla="*/ 34 w 54"/>
              <a:gd name="T3" fmla="*/ 17 h 55"/>
              <a:gd name="T4" fmla="*/ 34 w 54"/>
              <a:gd name="T5" fmla="*/ 36 h 55"/>
              <a:gd name="T6" fmla="*/ 31 w 54"/>
              <a:gd name="T7" fmla="*/ 43 h 55"/>
              <a:gd name="T8" fmla="*/ 24 w 54"/>
              <a:gd name="T9" fmla="*/ 34 h 55"/>
              <a:gd name="T10" fmla="*/ 14 w 54"/>
              <a:gd name="T11" fmla="*/ 19 h 55"/>
              <a:gd name="T12" fmla="*/ 7 w 54"/>
              <a:gd name="T13" fmla="*/ 13 h 55"/>
              <a:gd name="T14" fmla="*/ 24 w 54"/>
              <a:gd name="T15" fmla="*/ 17 h 55"/>
              <a:gd name="T16" fmla="*/ 35 w 54"/>
              <a:gd name="T17" fmla="*/ 20 h 55"/>
              <a:gd name="T18" fmla="*/ 52 w 54"/>
              <a:gd name="T19" fmla="*/ 24 h 55"/>
              <a:gd name="T20" fmla="*/ 43 w 54"/>
              <a:gd name="T21" fmla="*/ 24 h 55"/>
              <a:gd name="T22" fmla="*/ 33 w 54"/>
              <a:gd name="T23" fmla="*/ 27 h 55"/>
              <a:gd name="T24" fmla="*/ 19 w 54"/>
              <a:gd name="T25" fmla="*/ 31 h 55"/>
              <a:gd name="T26" fmla="*/ 10 w 54"/>
              <a:gd name="T27" fmla="*/ 33 h 55"/>
              <a:gd name="T28" fmla="*/ 3 w 54"/>
              <a:gd name="T29" fmla="*/ 35 h 55"/>
              <a:gd name="T30" fmla="*/ 5 w 54"/>
              <a:gd name="T31" fmla="*/ 37 h 55"/>
              <a:gd name="T32" fmla="*/ 16 w 54"/>
              <a:gd name="T33" fmla="*/ 25 h 55"/>
              <a:gd name="T34" fmla="*/ 21 w 54"/>
              <a:gd name="T35" fmla="*/ 19 h 55"/>
              <a:gd name="T36" fmla="*/ 26 w 54"/>
              <a:gd name="T37" fmla="*/ 14 h 55"/>
              <a:gd name="T38" fmla="*/ 34 w 54"/>
              <a:gd name="T39" fmla="*/ 7 h 55"/>
              <a:gd name="T40" fmla="*/ 39 w 54"/>
              <a:gd name="T41" fmla="*/ 2 h 55"/>
              <a:gd name="T42" fmla="*/ 36 w 54"/>
              <a:gd name="T43" fmla="*/ 1 h 55"/>
              <a:gd name="T44" fmla="*/ 34 w 54"/>
              <a:gd name="T45" fmla="*/ 2 h 55"/>
              <a:gd name="T46" fmla="*/ 28 w 54"/>
              <a:gd name="T47" fmla="*/ 7 h 55"/>
              <a:gd name="T48" fmla="*/ 21 w 54"/>
              <a:gd name="T49" fmla="*/ 14 h 55"/>
              <a:gd name="T50" fmla="*/ 16 w 54"/>
              <a:gd name="T51" fmla="*/ 19 h 55"/>
              <a:gd name="T52" fmla="*/ 8 w 54"/>
              <a:gd name="T53" fmla="*/ 28 h 55"/>
              <a:gd name="T54" fmla="*/ 1 w 54"/>
              <a:gd name="T55" fmla="*/ 35 h 55"/>
              <a:gd name="T56" fmla="*/ 6 w 54"/>
              <a:gd name="T57" fmla="*/ 38 h 55"/>
              <a:gd name="T58" fmla="*/ 15 w 54"/>
              <a:gd name="T59" fmla="*/ 36 h 55"/>
              <a:gd name="T60" fmla="*/ 29 w 54"/>
              <a:gd name="T61" fmla="*/ 32 h 55"/>
              <a:gd name="T62" fmla="*/ 39 w 54"/>
              <a:gd name="T63" fmla="*/ 29 h 55"/>
              <a:gd name="T64" fmla="*/ 49 w 54"/>
              <a:gd name="T65" fmla="*/ 26 h 55"/>
              <a:gd name="T66" fmla="*/ 47 w 54"/>
              <a:gd name="T67" fmla="*/ 19 h 55"/>
              <a:gd name="T68" fmla="*/ 31 w 54"/>
              <a:gd name="T69" fmla="*/ 14 h 55"/>
              <a:gd name="T70" fmla="*/ 14 w 54"/>
              <a:gd name="T71" fmla="*/ 10 h 55"/>
              <a:gd name="T72" fmla="*/ 8 w 54"/>
              <a:gd name="T73" fmla="*/ 16 h 55"/>
              <a:gd name="T74" fmla="*/ 14 w 54"/>
              <a:gd name="T75" fmla="*/ 26 h 55"/>
              <a:gd name="T76" fmla="*/ 25 w 54"/>
              <a:gd name="T77" fmla="*/ 41 h 55"/>
              <a:gd name="T78" fmla="*/ 33 w 54"/>
              <a:gd name="T79" fmla="*/ 50 h 55"/>
              <a:gd name="T80" fmla="*/ 38 w 54"/>
              <a:gd name="T81" fmla="*/ 48 h 55"/>
              <a:gd name="T82" fmla="*/ 38 w 54"/>
              <a:gd name="T83" fmla="*/ 26 h 55"/>
              <a:gd name="T84" fmla="*/ 39 w 54"/>
              <a:gd name="T85" fmla="*/ 9 h 55"/>
              <a:gd name="T86" fmla="*/ 39 w 54"/>
              <a:gd name="T87" fmla="*/ 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" h="55">
                <a:moveTo>
                  <a:pt x="35" y="1"/>
                </a:moveTo>
                <a:cubicBezTo>
                  <a:pt x="35" y="1"/>
                  <a:pt x="38" y="2"/>
                  <a:pt x="35" y="3"/>
                </a:cubicBezTo>
                <a:cubicBezTo>
                  <a:pt x="36" y="4"/>
                  <a:pt x="35" y="6"/>
                  <a:pt x="35" y="8"/>
                </a:cubicBezTo>
                <a:cubicBezTo>
                  <a:pt x="33" y="11"/>
                  <a:pt x="35" y="14"/>
                  <a:pt x="34" y="17"/>
                </a:cubicBezTo>
                <a:cubicBezTo>
                  <a:pt x="34" y="20"/>
                  <a:pt x="34" y="23"/>
                  <a:pt x="34" y="26"/>
                </a:cubicBezTo>
                <a:cubicBezTo>
                  <a:pt x="35" y="29"/>
                  <a:pt x="32" y="33"/>
                  <a:pt x="34" y="36"/>
                </a:cubicBezTo>
                <a:cubicBezTo>
                  <a:pt x="34" y="40"/>
                  <a:pt x="33" y="44"/>
                  <a:pt x="34" y="48"/>
                </a:cubicBezTo>
                <a:cubicBezTo>
                  <a:pt x="36" y="55"/>
                  <a:pt x="34" y="45"/>
                  <a:pt x="31" y="43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7"/>
                  <a:pt x="26" y="35"/>
                  <a:pt x="24" y="34"/>
                </a:cubicBezTo>
                <a:cubicBezTo>
                  <a:pt x="22" y="31"/>
                  <a:pt x="18" y="28"/>
                  <a:pt x="17" y="24"/>
                </a:cubicBezTo>
                <a:cubicBezTo>
                  <a:pt x="17" y="22"/>
                  <a:pt x="16" y="21"/>
                  <a:pt x="14" y="19"/>
                </a:cubicBezTo>
                <a:cubicBezTo>
                  <a:pt x="12" y="19"/>
                  <a:pt x="11" y="17"/>
                  <a:pt x="11" y="14"/>
                </a:cubicBezTo>
                <a:cubicBezTo>
                  <a:pt x="12" y="13"/>
                  <a:pt x="13" y="7"/>
                  <a:pt x="7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6" y="16"/>
                  <a:pt x="21" y="14"/>
                  <a:pt x="24" y="17"/>
                </a:cubicBezTo>
                <a:cubicBezTo>
                  <a:pt x="26" y="18"/>
                  <a:pt x="28" y="17"/>
                  <a:pt x="30" y="18"/>
                </a:cubicBezTo>
                <a:cubicBezTo>
                  <a:pt x="35" y="20"/>
                  <a:pt x="35" y="20"/>
                  <a:pt x="35" y="20"/>
                </a:cubicBezTo>
                <a:cubicBezTo>
                  <a:pt x="39" y="22"/>
                  <a:pt x="42" y="23"/>
                  <a:pt x="46" y="23"/>
                </a:cubicBezTo>
                <a:cubicBezTo>
                  <a:pt x="48" y="23"/>
                  <a:pt x="50" y="24"/>
                  <a:pt x="52" y="24"/>
                </a:cubicBezTo>
                <a:cubicBezTo>
                  <a:pt x="53" y="18"/>
                  <a:pt x="49" y="23"/>
                  <a:pt x="48" y="22"/>
                </a:cubicBezTo>
                <a:cubicBezTo>
                  <a:pt x="46" y="24"/>
                  <a:pt x="45" y="24"/>
                  <a:pt x="43" y="24"/>
                </a:cubicBezTo>
                <a:cubicBezTo>
                  <a:pt x="41" y="24"/>
                  <a:pt x="39" y="25"/>
                  <a:pt x="38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8"/>
                  <a:pt x="30" y="28"/>
                  <a:pt x="28" y="28"/>
                </a:cubicBezTo>
                <a:cubicBezTo>
                  <a:pt x="24" y="27"/>
                  <a:pt x="22" y="31"/>
                  <a:pt x="19" y="31"/>
                </a:cubicBezTo>
                <a:cubicBezTo>
                  <a:pt x="17" y="32"/>
                  <a:pt x="16" y="32"/>
                  <a:pt x="14" y="32"/>
                </a:cubicBezTo>
                <a:cubicBezTo>
                  <a:pt x="12" y="32"/>
                  <a:pt x="12" y="35"/>
                  <a:pt x="10" y="33"/>
                </a:cubicBezTo>
                <a:cubicBezTo>
                  <a:pt x="8" y="33"/>
                  <a:pt x="6" y="33"/>
                  <a:pt x="5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6"/>
                  <a:pt x="0" y="31"/>
                  <a:pt x="4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4"/>
                  <a:pt x="8" y="33"/>
                  <a:pt x="11" y="31"/>
                </a:cubicBezTo>
                <a:cubicBezTo>
                  <a:pt x="13" y="30"/>
                  <a:pt x="15" y="28"/>
                  <a:pt x="16" y="25"/>
                </a:cubicBezTo>
                <a:cubicBezTo>
                  <a:pt x="18" y="25"/>
                  <a:pt x="17" y="23"/>
                  <a:pt x="19" y="22"/>
                </a:cubicBezTo>
                <a:cubicBezTo>
                  <a:pt x="21" y="22"/>
                  <a:pt x="19" y="19"/>
                  <a:pt x="21" y="19"/>
                </a:cubicBezTo>
                <a:cubicBezTo>
                  <a:pt x="22" y="18"/>
                  <a:pt x="23" y="17"/>
                  <a:pt x="24" y="17"/>
                </a:cubicBezTo>
                <a:cubicBezTo>
                  <a:pt x="25" y="16"/>
                  <a:pt x="26" y="15"/>
                  <a:pt x="26" y="14"/>
                </a:cubicBezTo>
                <a:cubicBezTo>
                  <a:pt x="28" y="13"/>
                  <a:pt x="30" y="12"/>
                  <a:pt x="31" y="10"/>
                </a:cubicBezTo>
                <a:cubicBezTo>
                  <a:pt x="33" y="11"/>
                  <a:pt x="33" y="8"/>
                  <a:pt x="34" y="7"/>
                </a:cubicBezTo>
                <a:cubicBezTo>
                  <a:pt x="34" y="5"/>
                  <a:pt x="36" y="6"/>
                  <a:pt x="37" y="5"/>
                </a:cubicBezTo>
                <a:cubicBezTo>
                  <a:pt x="38" y="4"/>
                  <a:pt x="37" y="2"/>
                  <a:pt x="39" y="2"/>
                </a:cubicBezTo>
                <a:cubicBezTo>
                  <a:pt x="37" y="1"/>
                  <a:pt x="39" y="1"/>
                  <a:pt x="39" y="1"/>
                </a:cubicBezTo>
                <a:cubicBezTo>
                  <a:pt x="42" y="1"/>
                  <a:pt x="36" y="1"/>
                  <a:pt x="36" y="1"/>
                </a:cubicBezTo>
                <a:cubicBezTo>
                  <a:pt x="35" y="1"/>
                  <a:pt x="36" y="1"/>
                  <a:pt x="35" y="1"/>
                </a:cubicBezTo>
                <a:cubicBezTo>
                  <a:pt x="32" y="0"/>
                  <a:pt x="36" y="2"/>
                  <a:pt x="34" y="2"/>
                </a:cubicBezTo>
                <a:cubicBezTo>
                  <a:pt x="31" y="1"/>
                  <a:pt x="34" y="5"/>
                  <a:pt x="31" y="4"/>
                </a:cubicBezTo>
                <a:cubicBezTo>
                  <a:pt x="32" y="7"/>
                  <a:pt x="28" y="5"/>
                  <a:pt x="28" y="7"/>
                </a:cubicBezTo>
                <a:cubicBezTo>
                  <a:pt x="26" y="9"/>
                  <a:pt x="24" y="9"/>
                  <a:pt x="23" y="12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5"/>
                  <a:pt x="19" y="17"/>
                </a:cubicBezTo>
                <a:cubicBezTo>
                  <a:pt x="18" y="18"/>
                  <a:pt x="15" y="17"/>
                  <a:pt x="16" y="19"/>
                </a:cubicBezTo>
                <a:cubicBezTo>
                  <a:pt x="14" y="20"/>
                  <a:pt x="12" y="20"/>
                  <a:pt x="13" y="22"/>
                </a:cubicBezTo>
                <a:cubicBezTo>
                  <a:pt x="12" y="25"/>
                  <a:pt x="10" y="26"/>
                  <a:pt x="8" y="28"/>
                </a:cubicBezTo>
                <a:cubicBezTo>
                  <a:pt x="6" y="30"/>
                  <a:pt x="3" y="31"/>
                  <a:pt x="2" y="34"/>
                </a:cubicBezTo>
                <a:cubicBezTo>
                  <a:pt x="1" y="35"/>
                  <a:pt x="1" y="35"/>
                  <a:pt x="1" y="35"/>
                </a:cubicBezTo>
                <a:cubicBezTo>
                  <a:pt x="4" y="42"/>
                  <a:pt x="3" y="37"/>
                  <a:pt x="4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9" y="38"/>
                  <a:pt x="10" y="37"/>
                </a:cubicBezTo>
                <a:cubicBezTo>
                  <a:pt x="12" y="38"/>
                  <a:pt x="14" y="38"/>
                  <a:pt x="15" y="36"/>
                </a:cubicBezTo>
                <a:cubicBezTo>
                  <a:pt x="17" y="37"/>
                  <a:pt x="18" y="35"/>
                  <a:pt x="20" y="35"/>
                </a:cubicBezTo>
                <a:cubicBezTo>
                  <a:pt x="23" y="36"/>
                  <a:pt x="26" y="32"/>
                  <a:pt x="29" y="32"/>
                </a:cubicBezTo>
                <a:cubicBezTo>
                  <a:pt x="34" y="31"/>
                  <a:pt x="34" y="31"/>
                  <a:pt x="34" y="31"/>
                </a:cubicBezTo>
                <a:cubicBezTo>
                  <a:pt x="39" y="29"/>
                  <a:pt x="39" y="29"/>
                  <a:pt x="39" y="29"/>
                </a:cubicBezTo>
                <a:cubicBezTo>
                  <a:pt x="41" y="29"/>
                  <a:pt x="43" y="29"/>
                  <a:pt x="44" y="28"/>
                </a:cubicBezTo>
                <a:cubicBezTo>
                  <a:pt x="46" y="27"/>
                  <a:pt x="47" y="27"/>
                  <a:pt x="49" y="26"/>
                </a:cubicBezTo>
                <a:cubicBezTo>
                  <a:pt x="50" y="24"/>
                  <a:pt x="54" y="29"/>
                  <a:pt x="53" y="2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9"/>
                  <a:pt x="40" y="18"/>
                  <a:pt x="36" y="16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5"/>
                  <a:pt x="27" y="15"/>
                  <a:pt x="25" y="13"/>
                </a:cubicBezTo>
                <a:cubicBezTo>
                  <a:pt x="22" y="10"/>
                  <a:pt x="17" y="12"/>
                  <a:pt x="14" y="10"/>
                </a:cubicBezTo>
                <a:cubicBezTo>
                  <a:pt x="12" y="11"/>
                  <a:pt x="10" y="10"/>
                  <a:pt x="8" y="9"/>
                </a:cubicBezTo>
                <a:cubicBezTo>
                  <a:pt x="5" y="14"/>
                  <a:pt x="10" y="13"/>
                  <a:pt x="8" y="16"/>
                </a:cubicBezTo>
                <a:cubicBezTo>
                  <a:pt x="7" y="19"/>
                  <a:pt x="10" y="20"/>
                  <a:pt x="11" y="21"/>
                </a:cubicBezTo>
                <a:cubicBezTo>
                  <a:pt x="12" y="23"/>
                  <a:pt x="13" y="24"/>
                  <a:pt x="14" y="26"/>
                </a:cubicBezTo>
                <a:cubicBezTo>
                  <a:pt x="15" y="31"/>
                  <a:pt x="20" y="32"/>
                  <a:pt x="21" y="37"/>
                </a:cubicBezTo>
                <a:cubicBezTo>
                  <a:pt x="23" y="38"/>
                  <a:pt x="24" y="39"/>
                  <a:pt x="25" y="41"/>
                </a:cubicBezTo>
                <a:cubicBezTo>
                  <a:pt x="26" y="43"/>
                  <a:pt x="28" y="43"/>
                  <a:pt x="28" y="46"/>
                </a:cubicBezTo>
                <a:cubicBezTo>
                  <a:pt x="29" y="48"/>
                  <a:pt x="31" y="49"/>
                  <a:pt x="33" y="50"/>
                </a:cubicBezTo>
                <a:cubicBezTo>
                  <a:pt x="34" y="50"/>
                  <a:pt x="31" y="54"/>
                  <a:pt x="37" y="51"/>
                </a:cubicBezTo>
                <a:cubicBezTo>
                  <a:pt x="38" y="48"/>
                  <a:pt x="38" y="48"/>
                  <a:pt x="38" y="48"/>
                </a:cubicBezTo>
                <a:cubicBezTo>
                  <a:pt x="37" y="44"/>
                  <a:pt x="36" y="40"/>
                  <a:pt x="38" y="36"/>
                </a:cubicBezTo>
                <a:cubicBezTo>
                  <a:pt x="38" y="33"/>
                  <a:pt x="34" y="29"/>
                  <a:pt x="38" y="26"/>
                </a:cubicBezTo>
                <a:cubicBezTo>
                  <a:pt x="38" y="23"/>
                  <a:pt x="38" y="20"/>
                  <a:pt x="38" y="18"/>
                </a:cubicBezTo>
                <a:cubicBezTo>
                  <a:pt x="39" y="14"/>
                  <a:pt x="37" y="11"/>
                  <a:pt x="39" y="9"/>
                </a:cubicBezTo>
                <a:cubicBezTo>
                  <a:pt x="40" y="6"/>
                  <a:pt x="39" y="4"/>
                  <a:pt x="39" y="3"/>
                </a:cubicBezTo>
                <a:cubicBezTo>
                  <a:pt x="38" y="2"/>
                  <a:pt x="41" y="3"/>
                  <a:pt x="39" y="1"/>
                </a:cubicBezTo>
                <a:cubicBezTo>
                  <a:pt x="41" y="1"/>
                  <a:pt x="35" y="1"/>
                  <a:pt x="35" y="1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Freeform 7">
            <a:extLst>
              <a:ext uri="{FF2B5EF4-FFF2-40B4-BE49-F238E27FC236}">
                <a16:creationId xmlns:a16="http://schemas.microsoft.com/office/drawing/2014/main" xmlns="" id="{866259AF-2391-0269-6639-918788CA3FA6}"/>
              </a:ext>
            </a:extLst>
          </p:cNvPr>
          <p:cNvSpPr/>
          <p:nvPr/>
        </p:nvSpPr>
        <p:spPr bwMode="auto">
          <a:xfrm>
            <a:off x="1269896" y="4799806"/>
            <a:ext cx="200025" cy="203200"/>
          </a:xfrm>
          <a:custGeom>
            <a:avLst/>
            <a:gdLst>
              <a:gd name="T0" fmla="*/ 3 w 53"/>
              <a:gd name="T1" fmla="*/ 12 h 54"/>
              <a:gd name="T2" fmla="*/ 17 w 53"/>
              <a:gd name="T3" fmla="*/ 17 h 54"/>
              <a:gd name="T4" fmla="*/ 35 w 53"/>
              <a:gd name="T5" fmla="*/ 24 h 54"/>
              <a:gd name="T6" fmla="*/ 40 w 53"/>
              <a:gd name="T7" fmla="*/ 28 h 54"/>
              <a:gd name="T8" fmla="*/ 30 w 53"/>
              <a:gd name="T9" fmla="*/ 32 h 54"/>
              <a:gd name="T10" fmla="*/ 13 w 53"/>
              <a:gd name="T11" fmla="*/ 37 h 54"/>
              <a:gd name="T12" fmla="*/ 4 w 53"/>
              <a:gd name="T13" fmla="*/ 42 h 54"/>
              <a:gd name="T14" fmla="*/ 13 w 53"/>
              <a:gd name="T15" fmla="*/ 27 h 54"/>
              <a:gd name="T16" fmla="*/ 19 w 53"/>
              <a:gd name="T17" fmla="*/ 17 h 54"/>
              <a:gd name="T18" fmla="*/ 29 w 53"/>
              <a:gd name="T19" fmla="*/ 3 h 54"/>
              <a:gd name="T20" fmla="*/ 26 w 53"/>
              <a:gd name="T21" fmla="*/ 11 h 54"/>
              <a:gd name="T22" fmla="*/ 26 w 53"/>
              <a:gd name="T23" fmla="*/ 22 h 54"/>
              <a:gd name="T24" fmla="*/ 25 w 53"/>
              <a:gd name="T25" fmla="*/ 36 h 54"/>
              <a:gd name="T26" fmla="*/ 24 w 53"/>
              <a:gd name="T27" fmla="*/ 46 h 54"/>
              <a:gd name="T28" fmla="*/ 23 w 53"/>
              <a:gd name="T29" fmla="*/ 53 h 54"/>
              <a:gd name="T30" fmla="*/ 27 w 53"/>
              <a:gd name="T31" fmla="*/ 52 h 54"/>
              <a:gd name="T32" fmla="*/ 19 w 53"/>
              <a:gd name="T33" fmla="*/ 37 h 54"/>
              <a:gd name="T34" fmla="*/ 15 w 53"/>
              <a:gd name="T35" fmla="*/ 30 h 54"/>
              <a:gd name="T36" fmla="*/ 12 w 53"/>
              <a:gd name="T37" fmla="*/ 24 h 54"/>
              <a:gd name="T38" fmla="*/ 7 w 53"/>
              <a:gd name="T39" fmla="*/ 14 h 54"/>
              <a:gd name="T40" fmla="*/ 3 w 53"/>
              <a:gd name="T41" fmla="*/ 9 h 54"/>
              <a:gd name="T42" fmla="*/ 1 w 53"/>
              <a:gd name="T43" fmla="*/ 12 h 54"/>
              <a:gd name="T44" fmla="*/ 2 w 53"/>
              <a:gd name="T45" fmla="*/ 13 h 54"/>
              <a:gd name="T46" fmla="*/ 5 w 53"/>
              <a:gd name="T47" fmla="*/ 20 h 54"/>
              <a:gd name="T48" fmla="*/ 9 w 53"/>
              <a:gd name="T49" fmla="*/ 29 h 54"/>
              <a:gd name="T50" fmla="*/ 13 w 53"/>
              <a:gd name="T51" fmla="*/ 36 h 54"/>
              <a:gd name="T52" fmla="*/ 19 w 53"/>
              <a:gd name="T53" fmla="*/ 46 h 54"/>
              <a:gd name="T54" fmla="*/ 24 w 53"/>
              <a:gd name="T55" fmla="*/ 54 h 54"/>
              <a:gd name="T56" fmla="*/ 27 w 53"/>
              <a:gd name="T57" fmla="*/ 51 h 54"/>
              <a:gd name="T58" fmla="*/ 29 w 53"/>
              <a:gd name="T59" fmla="*/ 41 h 54"/>
              <a:gd name="T60" fmla="*/ 29 w 53"/>
              <a:gd name="T61" fmla="*/ 27 h 54"/>
              <a:gd name="T62" fmla="*/ 30 w 53"/>
              <a:gd name="T63" fmla="*/ 17 h 54"/>
              <a:gd name="T64" fmla="*/ 30 w 53"/>
              <a:gd name="T65" fmla="*/ 6 h 54"/>
              <a:gd name="T66" fmla="*/ 22 w 53"/>
              <a:gd name="T67" fmla="*/ 6 h 54"/>
              <a:gd name="T68" fmla="*/ 13 w 53"/>
              <a:gd name="T69" fmla="*/ 20 h 54"/>
              <a:gd name="T70" fmla="*/ 3 w 53"/>
              <a:gd name="T71" fmla="*/ 34 h 54"/>
              <a:gd name="T72" fmla="*/ 8 w 53"/>
              <a:gd name="T73" fmla="*/ 42 h 54"/>
              <a:gd name="T74" fmla="*/ 19 w 53"/>
              <a:gd name="T75" fmla="*/ 40 h 54"/>
              <a:gd name="T76" fmla="*/ 36 w 53"/>
              <a:gd name="T77" fmla="*/ 33 h 54"/>
              <a:gd name="T78" fmla="*/ 48 w 53"/>
              <a:gd name="T79" fmla="*/ 29 h 54"/>
              <a:gd name="T80" fmla="*/ 47 w 53"/>
              <a:gd name="T81" fmla="*/ 23 h 54"/>
              <a:gd name="T82" fmla="*/ 26 w 53"/>
              <a:gd name="T83" fmla="*/ 17 h 54"/>
              <a:gd name="T84" fmla="*/ 10 w 53"/>
              <a:gd name="T85" fmla="*/ 10 h 54"/>
              <a:gd name="T86" fmla="*/ 3 w 53"/>
              <a:gd name="T87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" h="54">
                <a:moveTo>
                  <a:pt x="1" y="11"/>
                </a:moveTo>
                <a:cubicBezTo>
                  <a:pt x="1" y="11"/>
                  <a:pt x="3" y="9"/>
                  <a:pt x="3" y="12"/>
                </a:cubicBezTo>
                <a:cubicBezTo>
                  <a:pt x="5" y="11"/>
                  <a:pt x="6" y="13"/>
                  <a:pt x="8" y="14"/>
                </a:cubicBezTo>
                <a:cubicBezTo>
                  <a:pt x="10" y="16"/>
                  <a:pt x="14" y="16"/>
                  <a:pt x="17" y="17"/>
                </a:cubicBezTo>
                <a:cubicBezTo>
                  <a:pt x="19" y="18"/>
                  <a:pt x="22" y="19"/>
                  <a:pt x="25" y="20"/>
                </a:cubicBezTo>
                <a:cubicBezTo>
                  <a:pt x="28" y="21"/>
                  <a:pt x="31" y="24"/>
                  <a:pt x="35" y="24"/>
                </a:cubicBezTo>
                <a:cubicBezTo>
                  <a:pt x="38" y="24"/>
                  <a:pt x="41" y="27"/>
                  <a:pt x="45" y="27"/>
                </a:cubicBezTo>
                <a:cubicBezTo>
                  <a:pt x="53" y="27"/>
                  <a:pt x="43" y="27"/>
                  <a:pt x="40" y="28"/>
                </a:cubicBezTo>
                <a:cubicBezTo>
                  <a:pt x="35" y="30"/>
                  <a:pt x="35" y="30"/>
                  <a:pt x="35" y="30"/>
                </a:cubicBezTo>
                <a:cubicBezTo>
                  <a:pt x="33" y="30"/>
                  <a:pt x="31" y="31"/>
                  <a:pt x="30" y="32"/>
                </a:cubicBezTo>
                <a:cubicBezTo>
                  <a:pt x="26" y="33"/>
                  <a:pt x="22" y="36"/>
                  <a:pt x="18" y="36"/>
                </a:cubicBezTo>
                <a:cubicBezTo>
                  <a:pt x="16" y="36"/>
                  <a:pt x="14" y="36"/>
                  <a:pt x="13" y="37"/>
                </a:cubicBezTo>
                <a:cubicBezTo>
                  <a:pt x="11" y="39"/>
                  <a:pt x="9" y="40"/>
                  <a:pt x="7" y="38"/>
                </a:cubicBezTo>
                <a:cubicBezTo>
                  <a:pt x="6" y="37"/>
                  <a:pt x="0" y="35"/>
                  <a:pt x="4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4"/>
                  <a:pt x="9" y="29"/>
                  <a:pt x="13" y="27"/>
                </a:cubicBezTo>
                <a:cubicBezTo>
                  <a:pt x="15" y="26"/>
                  <a:pt x="15" y="23"/>
                  <a:pt x="16" y="22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4"/>
                  <a:pt x="25" y="12"/>
                  <a:pt x="26" y="8"/>
                </a:cubicBezTo>
                <a:cubicBezTo>
                  <a:pt x="26" y="6"/>
                  <a:pt x="28" y="5"/>
                  <a:pt x="29" y="3"/>
                </a:cubicBezTo>
                <a:cubicBezTo>
                  <a:pt x="23" y="0"/>
                  <a:pt x="27" y="5"/>
                  <a:pt x="26" y="6"/>
                </a:cubicBezTo>
                <a:cubicBezTo>
                  <a:pt x="27" y="8"/>
                  <a:pt x="27" y="10"/>
                  <a:pt x="26" y="11"/>
                </a:cubicBezTo>
                <a:cubicBezTo>
                  <a:pt x="25" y="13"/>
                  <a:pt x="25" y="15"/>
                  <a:pt x="26" y="17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3"/>
                  <a:pt x="26" y="25"/>
                  <a:pt x="25" y="27"/>
                </a:cubicBezTo>
                <a:cubicBezTo>
                  <a:pt x="23" y="30"/>
                  <a:pt x="26" y="33"/>
                  <a:pt x="25" y="36"/>
                </a:cubicBezTo>
                <a:cubicBezTo>
                  <a:pt x="26" y="38"/>
                  <a:pt x="25" y="40"/>
                  <a:pt x="25" y="41"/>
                </a:cubicBezTo>
                <a:cubicBezTo>
                  <a:pt x="24" y="43"/>
                  <a:pt x="27" y="44"/>
                  <a:pt x="24" y="46"/>
                </a:cubicBezTo>
                <a:cubicBezTo>
                  <a:pt x="24" y="47"/>
                  <a:pt x="23" y="49"/>
                  <a:pt x="24" y="50"/>
                </a:cubicBezTo>
                <a:cubicBezTo>
                  <a:pt x="23" y="53"/>
                  <a:pt x="23" y="53"/>
                  <a:pt x="23" y="53"/>
                </a:cubicBezTo>
                <a:cubicBezTo>
                  <a:pt x="25" y="52"/>
                  <a:pt x="20" y="54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3" y="50"/>
                  <a:pt x="23" y="47"/>
                  <a:pt x="22" y="44"/>
                </a:cubicBezTo>
                <a:cubicBezTo>
                  <a:pt x="22" y="41"/>
                  <a:pt x="21" y="39"/>
                  <a:pt x="19" y="37"/>
                </a:cubicBezTo>
                <a:cubicBezTo>
                  <a:pt x="19" y="35"/>
                  <a:pt x="16" y="35"/>
                  <a:pt x="17" y="34"/>
                </a:cubicBezTo>
                <a:cubicBezTo>
                  <a:pt x="17" y="32"/>
                  <a:pt x="14" y="32"/>
                  <a:pt x="15" y="30"/>
                </a:cubicBezTo>
                <a:cubicBezTo>
                  <a:pt x="14" y="30"/>
                  <a:pt x="13" y="28"/>
                  <a:pt x="13" y="27"/>
                </a:cubicBezTo>
                <a:cubicBezTo>
                  <a:pt x="13" y="26"/>
                  <a:pt x="12" y="25"/>
                  <a:pt x="12" y="24"/>
                </a:cubicBezTo>
                <a:cubicBezTo>
                  <a:pt x="10" y="22"/>
                  <a:pt x="10" y="20"/>
                  <a:pt x="9" y="19"/>
                </a:cubicBezTo>
                <a:cubicBezTo>
                  <a:pt x="10" y="16"/>
                  <a:pt x="7" y="16"/>
                  <a:pt x="7" y="14"/>
                </a:cubicBezTo>
                <a:cubicBezTo>
                  <a:pt x="5" y="14"/>
                  <a:pt x="6" y="12"/>
                  <a:pt x="5" y="11"/>
                </a:cubicBezTo>
                <a:cubicBezTo>
                  <a:pt x="5" y="10"/>
                  <a:pt x="3" y="10"/>
                  <a:pt x="3" y="9"/>
                </a:cubicBezTo>
                <a:cubicBezTo>
                  <a:pt x="2" y="10"/>
                  <a:pt x="3" y="8"/>
                  <a:pt x="3" y="8"/>
                </a:cubicBezTo>
                <a:cubicBezTo>
                  <a:pt x="4" y="5"/>
                  <a:pt x="2" y="10"/>
                  <a:pt x="1" y="12"/>
                </a:cubicBezTo>
                <a:cubicBezTo>
                  <a:pt x="1" y="11"/>
                  <a:pt x="2" y="11"/>
                  <a:pt x="1" y="12"/>
                </a:cubicBezTo>
                <a:cubicBezTo>
                  <a:pt x="0" y="14"/>
                  <a:pt x="3" y="11"/>
                  <a:pt x="2" y="13"/>
                </a:cubicBezTo>
                <a:cubicBezTo>
                  <a:pt x="0" y="15"/>
                  <a:pt x="5" y="14"/>
                  <a:pt x="3" y="16"/>
                </a:cubicBezTo>
                <a:cubicBezTo>
                  <a:pt x="6" y="17"/>
                  <a:pt x="3" y="19"/>
                  <a:pt x="5" y="20"/>
                </a:cubicBezTo>
                <a:cubicBezTo>
                  <a:pt x="6" y="22"/>
                  <a:pt x="6" y="24"/>
                  <a:pt x="8" y="26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30"/>
                  <a:pt x="10" y="31"/>
                  <a:pt x="11" y="32"/>
                </a:cubicBezTo>
                <a:cubicBezTo>
                  <a:pt x="12" y="33"/>
                  <a:pt x="11" y="35"/>
                  <a:pt x="13" y="36"/>
                </a:cubicBezTo>
                <a:cubicBezTo>
                  <a:pt x="13" y="37"/>
                  <a:pt x="13" y="39"/>
                  <a:pt x="15" y="39"/>
                </a:cubicBezTo>
                <a:cubicBezTo>
                  <a:pt x="17" y="41"/>
                  <a:pt x="18" y="44"/>
                  <a:pt x="19" y="46"/>
                </a:cubicBezTo>
                <a:cubicBezTo>
                  <a:pt x="20" y="49"/>
                  <a:pt x="20" y="52"/>
                  <a:pt x="23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31" y="53"/>
                  <a:pt x="26" y="53"/>
                  <a:pt x="27" y="53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49"/>
                  <a:pt x="29" y="48"/>
                  <a:pt x="28" y="46"/>
                </a:cubicBezTo>
                <a:cubicBezTo>
                  <a:pt x="29" y="45"/>
                  <a:pt x="30" y="43"/>
                  <a:pt x="29" y="41"/>
                </a:cubicBezTo>
                <a:cubicBezTo>
                  <a:pt x="30" y="40"/>
                  <a:pt x="29" y="38"/>
                  <a:pt x="29" y="37"/>
                </a:cubicBezTo>
                <a:cubicBezTo>
                  <a:pt x="31" y="34"/>
                  <a:pt x="29" y="30"/>
                  <a:pt x="29" y="27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3"/>
                  <a:pt x="30" y="11"/>
                </a:cubicBezTo>
                <a:cubicBezTo>
                  <a:pt x="30" y="10"/>
                  <a:pt x="30" y="8"/>
                  <a:pt x="30" y="6"/>
                </a:cubicBezTo>
                <a:cubicBezTo>
                  <a:pt x="28" y="4"/>
                  <a:pt x="34" y="2"/>
                  <a:pt x="25" y="1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9"/>
                  <a:pt x="19" y="12"/>
                  <a:pt x="16" y="15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2"/>
                  <a:pt x="12" y="24"/>
                  <a:pt x="10" y="24"/>
                </a:cubicBezTo>
                <a:cubicBezTo>
                  <a:pt x="6" y="27"/>
                  <a:pt x="6" y="32"/>
                  <a:pt x="3" y="34"/>
                </a:cubicBezTo>
                <a:cubicBezTo>
                  <a:pt x="3" y="37"/>
                  <a:pt x="2" y="39"/>
                  <a:pt x="1" y="40"/>
                </a:cubicBezTo>
                <a:cubicBezTo>
                  <a:pt x="4" y="44"/>
                  <a:pt x="5" y="39"/>
                  <a:pt x="8" y="42"/>
                </a:cubicBezTo>
                <a:cubicBezTo>
                  <a:pt x="10" y="44"/>
                  <a:pt x="11" y="41"/>
                  <a:pt x="13" y="41"/>
                </a:cubicBezTo>
                <a:cubicBezTo>
                  <a:pt x="15" y="41"/>
                  <a:pt x="17" y="40"/>
                  <a:pt x="19" y="40"/>
                </a:cubicBezTo>
                <a:cubicBezTo>
                  <a:pt x="24" y="40"/>
                  <a:pt x="27" y="36"/>
                  <a:pt x="31" y="36"/>
                </a:cubicBezTo>
                <a:cubicBezTo>
                  <a:pt x="33" y="34"/>
                  <a:pt x="34" y="34"/>
                  <a:pt x="36" y="33"/>
                </a:cubicBezTo>
                <a:cubicBezTo>
                  <a:pt x="38" y="33"/>
                  <a:pt x="40" y="31"/>
                  <a:pt x="42" y="32"/>
                </a:cubicBezTo>
                <a:cubicBezTo>
                  <a:pt x="44" y="31"/>
                  <a:pt x="46" y="30"/>
                  <a:pt x="48" y="29"/>
                </a:cubicBezTo>
                <a:cubicBezTo>
                  <a:pt x="48" y="27"/>
                  <a:pt x="51" y="31"/>
                  <a:pt x="49" y="25"/>
                </a:cubicBezTo>
                <a:cubicBezTo>
                  <a:pt x="47" y="23"/>
                  <a:pt x="47" y="23"/>
                  <a:pt x="47" y="23"/>
                </a:cubicBezTo>
                <a:cubicBezTo>
                  <a:pt x="43" y="22"/>
                  <a:pt x="39" y="23"/>
                  <a:pt x="36" y="20"/>
                </a:cubicBezTo>
                <a:cubicBezTo>
                  <a:pt x="33" y="18"/>
                  <a:pt x="28" y="21"/>
                  <a:pt x="26" y="17"/>
                </a:cubicBezTo>
                <a:cubicBezTo>
                  <a:pt x="23" y="16"/>
                  <a:pt x="21" y="15"/>
                  <a:pt x="18" y="14"/>
                </a:cubicBezTo>
                <a:cubicBezTo>
                  <a:pt x="15" y="12"/>
                  <a:pt x="12" y="13"/>
                  <a:pt x="10" y="10"/>
                </a:cubicBezTo>
                <a:cubicBezTo>
                  <a:pt x="8" y="8"/>
                  <a:pt x="6" y="9"/>
                  <a:pt x="5" y="8"/>
                </a:cubicBezTo>
                <a:cubicBezTo>
                  <a:pt x="3" y="9"/>
                  <a:pt x="5" y="6"/>
                  <a:pt x="3" y="8"/>
                </a:cubicBezTo>
                <a:cubicBezTo>
                  <a:pt x="3" y="6"/>
                  <a:pt x="1" y="11"/>
                  <a:pt x="1" y="11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Freeform 8">
            <a:extLst>
              <a:ext uri="{FF2B5EF4-FFF2-40B4-BE49-F238E27FC236}">
                <a16:creationId xmlns:a16="http://schemas.microsoft.com/office/drawing/2014/main" xmlns="" id="{23FB04FF-F8AA-3C9A-F75C-42FEFBBBCA4D}"/>
              </a:ext>
            </a:extLst>
          </p:cNvPr>
          <p:cNvSpPr/>
          <p:nvPr/>
        </p:nvSpPr>
        <p:spPr bwMode="auto">
          <a:xfrm>
            <a:off x="5438671" y="3540919"/>
            <a:ext cx="280988" cy="266700"/>
          </a:xfrm>
          <a:custGeom>
            <a:avLst/>
            <a:gdLst>
              <a:gd name="T0" fmla="*/ 57 w 75"/>
              <a:gd name="T1" fmla="*/ 9 h 71"/>
              <a:gd name="T2" fmla="*/ 54 w 75"/>
              <a:gd name="T3" fmla="*/ 30 h 71"/>
              <a:gd name="T4" fmla="*/ 50 w 75"/>
              <a:gd name="T5" fmla="*/ 55 h 71"/>
              <a:gd name="T6" fmla="*/ 37 w 75"/>
              <a:gd name="T7" fmla="*/ 58 h 71"/>
              <a:gd name="T8" fmla="*/ 30 w 75"/>
              <a:gd name="T9" fmla="*/ 43 h 71"/>
              <a:gd name="T10" fmla="*/ 20 w 75"/>
              <a:gd name="T11" fmla="*/ 20 h 71"/>
              <a:gd name="T12" fmla="*/ 13 w 75"/>
              <a:gd name="T13" fmla="*/ 5 h 71"/>
              <a:gd name="T14" fmla="*/ 37 w 75"/>
              <a:gd name="T15" fmla="*/ 15 h 71"/>
              <a:gd name="T16" fmla="*/ 50 w 75"/>
              <a:gd name="T17" fmla="*/ 24 h 71"/>
              <a:gd name="T18" fmla="*/ 75 w 75"/>
              <a:gd name="T19" fmla="*/ 45 h 71"/>
              <a:gd name="T20" fmla="*/ 60 w 75"/>
              <a:gd name="T21" fmla="*/ 45 h 71"/>
              <a:gd name="T22" fmla="*/ 46 w 75"/>
              <a:gd name="T23" fmla="*/ 46 h 71"/>
              <a:gd name="T24" fmla="*/ 26 w 75"/>
              <a:gd name="T25" fmla="*/ 48 h 71"/>
              <a:gd name="T26" fmla="*/ 13 w 75"/>
              <a:gd name="T27" fmla="*/ 48 h 71"/>
              <a:gd name="T28" fmla="*/ 7 w 75"/>
              <a:gd name="T29" fmla="*/ 39 h 71"/>
              <a:gd name="T30" fmla="*/ 19 w 75"/>
              <a:gd name="T31" fmla="*/ 28 h 71"/>
              <a:gd name="T32" fmla="*/ 27 w 75"/>
              <a:gd name="T33" fmla="*/ 22 h 71"/>
              <a:gd name="T34" fmla="*/ 37 w 75"/>
              <a:gd name="T35" fmla="*/ 13 h 71"/>
              <a:gd name="T36" fmla="*/ 45 w 75"/>
              <a:gd name="T37" fmla="*/ 5 h 71"/>
              <a:gd name="T38" fmla="*/ 48 w 75"/>
              <a:gd name="T39" fmla="*/ 2 h 71"/>
              <a:gd name="T40" fmla="*/ 50 w 75"/>
              <a:gd name="T41" fmla="*/ 5 h 71"/>
              <a:gd name="T42" fmla="*/ 45 w 75"/>
              <a:gd name="T43" fmla="*/ 11 h 71"/>
              <a:gd name="T44" fmla="*/ 33 w 75"/>
              <a:gd name="T45" fmla="*/ 21 h 71"/>
              <a:gd name="T46" fmla="*/ 26 w 75"/>
              <a:gd name="T47" fmla="*/ 28 h 71"/>
              <a:gd name="T48" fmla="*/ 18 w 75"/>
              <a:gd name="T49" fmla="*/ 35 h 71"/>
              <a:gd name="T50" fmla="*/ 5 w 75"/>
              <a:gd name="T51" fmla="*/ 47 h 71"/>
              <a:gd name="T52" fmla="*/ 4 w 75"/>
              <a:gd name="T53" fmla="*/ 43 h 71"/>
              <a:gd name="T54" fmla="*/ 13 w 75"/>
              <a:gd name="T55" fmla="*/ 44 h 71"/>
              <a:gd name="T56" fmla="*/ 26 w 75"/>
              <a:gd name="T57" fmla="*/ 44 h 71"/>
              <a:gd name="T58" fmla="*/ 46 w 75"/>
              <a:gd name="T59" fmla="*/ 42 h 71"/>
              <a:gd name="T60" fmla="*/ 60 w 75"/>
              <a:gd name="T61" fmla="*/ 41 h 71"/>
              <a:gd name="T62" fmla="*/ 75 w 75"/>
              <a:gd name="T63" fmla="*/ 41 h 71"/>
              <a:gd name="T64" fmla="*/ 48 w 75"/>
              <a:gd name="T65" fmla="*/ 27 h 71"/>
              <a:gd name="T66" fmla="*/ 34 w 75"/>
              <a:gd name="T67" fmla="*/ 19 h 71"/>
              <a:gd name="T68" fmla="*/ 17 w 75"/>
              <a:gd name="T69" fmla="*/ 3 h 71"/>
              <a:gd name="T70" fmla="*/ 24 w 75"/>
              <a:gd name="T71" fmla="*/ 18 h 71"/>
              <a:gd name="T72" fmla="*/ 34 w 75"/>
              <a:gd name="T73" fmla="*/ 41 h 71"/>
              <a:gd name="T74" fmla="*/ 40 w 75"/>
              <a:gd name="T75" fmla="*/ 56 h 71"/>
              <a:gd name="T76" fmla="*/ 46 w 75"/>
              <a:gd name="T77" fmla="*/ 55 h 71"/>
              <a:gd name="T78" fmla="*/ 50 w 75"/>
              <a:gd name="T79" fmla="*/ 29 h 71"/>
              <a:gd name="T80" fmla="*/ 53 w 75"/>
              <a:gd name="T81" fmla="*/ 9 h 71"/>
              <a:gd name="T82" fmla="*/ 57 w 75"/>
              <a:gd name="T83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" h="71">
                <a:moveTo>
                  <a:pt x="57" y="7"/>
                </a:moveTo>
                <a:cubicBezTo>
                  <a:pt x="57" y="7"/>
                  <a:pt x="54" y="7"/>
                  <a:pt x="57" y="9"/>
                </a:cubicBezTo>
                <a:cubicBezTo>
                  <a:pt x="55" y="11"/>
                  <a:pt x="56" y="14"/>
                  <a:pt x="56" y="17"/>
                </a:cubicBezTo>
                <a:cubicBezTo>
                  <a:pt x="57" y="21"/>
                  <a:pt x="54" y="25"/>
                  <a:pt x="54" y="30"/>
                </a:cubicBezTo>
                <a:cubicBezTo>
                  <a:pt x="53" y="33"/>
                  <a:pt x="53" y="37"/>
                  <a:pt x="52" y="42"/>
                </a:cubicBezTo>
                <a:cubicBezTo>
                  <a:pt x="50" y="46"/>
                  <a:pt x="52" y="51"/>
                  <a:pt x="50" y="55"/>
                </a:cubicBezTo>
                <a:cubicBezTo>
                  <a:pt x="48" y="60"/>
                  <a:pt x="49" y="66"/>
                  <a:pt x="46" y="71"/>
                </a:cubicBezTo>
                <a:cubicBezTo>
                  <a:pt x="39" y="70"/>
                  <a:pt x="41" y="62"/>
                  <a:pt x="37" y="58"/>
                </a:cubicBezTo>
                <a:cubicBezTo>
                  <a:pt x="33" y="50"/>
                  <a:pt x="33" y="50"/>
                  <a:pt x="33" y="50"/>
                </a:cubicBezTo>
                <a:cubicBezTo>
                  <a:pt x="32" y="48"/>
                  <a:pt x="31" y="45"/>
                  <a:pt x="30" y="43"/>
                </a:cubicBezTo>
                <a:cubicBezTo>
                  <a:pt x="28" y="38"/>
                  <a:pt x="27" y="32"/>
                  <a:pt x="23" y="27"/>
                </a:cubicBezTo>
                <a:cubicBezTo>
                  <a:pt x="22" y="25"/>
                  <a:pt x="21" y="22"/>
                  <a:pt x="20" y="20"/>
                </a:cubicBezTo>
                <a:cubicBezTo>
                  <a:pt x="21" y="16"/>
                  <a:pt x="20" y="14"/>
                  <a:pt x="17" y="12"/>
                </a:cubicBezTo>
                <a:cubicBezTo>
                  <a:pt x="14" y="10"/>
                  <a:pt x="14" y="7"/>
                  <a:pt x="13" y="5"/>
                </a:cubicBezTo>
                <a:cubicBezTo>
                  <a:pt x="22" y="0"/>
                  <a:pt x="19" y="6"/>
                  <a:pt x="23" y="6"/>
                </a:cubicBezTo>
                <a:cubicBezTo>
                  <a:pt x="28" y="8"/>
                  <a:pt x="31" y="14"/>
                  <a:pt x="37" y="15"/>
                </a:cubicBezTo>
                <a:cubicBezTo>
                  <a:pt x="39" y="16"/>
                  <a:pt x="40" y="19"/>
                  <a:pt x="43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5" y="26"/>
                  <a:pt x="59" y="28"/>
                  <a:pt x="63" y="33"/>
                </a:cubicBezTo>
                <a:cubicBezTo>
                  <a:pt x="66" y="38"/>
                  <a:pt x="73" y="35"/>
                  <a:pt x="75" y="45"/>
                </a:cubicBezTo>
                <a:cubicBezTo>
                  <a:pt x="72" y="43"/>
                  <a:pt x="70" y="44"/>
                  <a:pt x="67" y="44"/>
                </a:cubicBezTo>
                <a:cubicBezTo>
                  <a:pt x="65" y="45"/>
                  <a:pt x="63" y="45"/>
                  <a:pt x="60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51" y="45"/>
                  <a:pt x="48" y="45"/>
                  <a:pt x="46" y="46"/>
                </a:cubicBezTo>
                <a:cubicBezTo>
                  <a:pt x="42" y="49"/>
                  <a:pt x="37" y="46"/>
                  <a:pt x="32" y="47"/>
                </a:cubicBezTo>
                <a:cubicBezTo>
                  <a:pt x="30" y="47"/>
                  <a:pt x="28" y="47"/>
                  <a:pt x="26" y="48"/>
                </a:cubicBezTo>
                <a:cubicBezTo>
                  <a:pt x="24" y="49"/>
                  <a:pt x="21" y="46"/>
                  <a:pt x="19" y="48"/>
                </a:cubicBezTo>
                <a:cubicBezTo>
                  <a:pt x="17" y="48"/>
                  <a:pt x="15" y="49"/>
                  <a:pt x="13" y="48"/>
                </a:cubicBezTo>
                <a:cubicBezTo>
                  <a:pt x="11" y="48"/>
                  <a:pt x="9" y="48"/>
                  <a:pt x="7" y="47"/>
                </a:cubicBezTo>
                <a:cubicBezTo>
                  <a:pt x="0" y="47"/>
                  <a:pt x="4" y="41"/>
                  <a:pt x="7" y="39"/>
                </a:cubicBezTo>
                <a:cubicBezTo>
                  <a:pt x="9" y="36"/>
                  <a:pt x="11" y="34"/>
                  <a:pt x="15" y="32"/>
                </a:cubicBezTo>
                <a:cubicBezTo>
                  <a:pt x="15" y="30"/>
                  <a:pt x="19" y="30"/>
                  <a:pt x="19" y="28"/>
                </a:cubicBezTo>
                <a:cubicBezTo>
                  <a:pt x="20" y="26"/>
                  <a:pt x="23" y="27"/>
                  <a:pt x="23" y="25"/>
                </a:cubicBezTo>
                <a:cubicBezTo>
                  <a:pt x="25" y="24"/>
                  <a:pt x="26" y="23"/>
                  <a:pt x="27" y="22"/>
                </a:cubicBezTo>
                <a:cubicBezTo>
                  <a:pt x="28" y="20"/>
                  <a:pt x="29" y="19"/>
                  <a:pt x="31" y="18"/>
                </a:cubicBezTo>
                <a:cubicBezTo>
                  <a:pt x="33" y="17"/>
                  <a:pt x="34" y="14"/>
                  <a:pt x="37" y="13"/>
                </a:cubicBezTo>
                <a:cubicBezTo>
                  <a:pt x="37" y="9"/>
                  <a:pt x="41" y="10"/>
                  <a:pt x="42" y="8"/>
                </a:cubicBezTo>
                <a:cubicBezTo>
                  <a:pt x="44" y="8"/>
                  <a:pt x="44" y="5"/>
                  <a:pt x="45" y="5"/>
                </a:cubicBezTo>
                <a:cubicBezTo>
                  <a:pt x="46" y="3"/>
                  <a:pt x="48" y="4"/>
                  <a:pt x="48" y="3"/>
                </a:cubicBezTo>
                <a:cubicBezTo>
                  <a:pt x="50" y="4"/>
                  <a:pt x="48" y="2"/>
                  <a:pt x="48" y="2"/>
                </a:cubicBezTo>
                <a:cubicBezTo>
                  <a:pt x="47" y="0"/>
                  <a:pt x="50" y="3"/>
                  <a:pt x="51" y="5"/>
                </a:cubicBezTo>
                <a:cubicBezTo>
                  <a:pt x="52" y="5"/>
                  <a:pt x="49" y="3"/>
                  <a:pt x="50" y="5"/>
                </a:cubicBezTo>
                <a:cubicBezTo>
                  <a:pt x="51" y="7"/>
                  <a:pt x="48" y="5"/>
                  <a:pt x="48" y="8"/>
                </a:cubicBezTo>
                <a:cubicBezTo>
                  <a:pt x="49" y="11"/>
                  <a:pt x="44" y="8"/>
                  <a:pt x="45" y="11"/>
                </a:cubicBezTo>
                <a:cubicBezTo>
                  <a:pt x="42" y="11"/>
                  <a:pt x="43" y="15"/>
                  <a:pt x="40" y="16"/>
                </a:cubicBezTo>
                <a:cubicBezTo>
                  <a:pt x="38" y="17"/>
                  <a:pt x="36" y="20"/>
                  <a:pt x="33" y="21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6"/>
                  <a:pt x="28" y="27"/>
                  <a:pt x="26" y="28"/>
                </a:cubicBezTo>
                <a:cubicBezTo>
                  <a:pt x="25" y="29"/>
                  <a:pt x="25" y="32"/>
                  <a:pt x="22" y="31"/>
                </a:cubicBezTo>
                <a:cubicBezTo>
                  <a:pt x="21" y="33"/>
                  <a:pt x="20" y="35"/>
                  <a:pt x="18" y="35"/>
                </a:cubicBezTo>
                <a:cubicBezTo>
                  <a:pt x="14" y="37"/>
                  <a:pt x="12" y="40"/>
                  <a:pt x="9" y="42"/>
                </a:cubicBezTo>
                <a:cubicBezTo>
                  <a:pt x="8" y="44"/>
                  <a:pt x="6" y="45"/>
                  <a:pt x="5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37"/>
                  <a:pt x="4" y="45"/>
                  <a:pt x="4" y="43"/>
                </a:cubicBezTo>
                <a:cubicBezTo>
                  <a:pt x="5" y="43"/>
                  <a:pt x="6" y="43"/>
                  <a:pt x="7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5" y="44"/>
                  <a:pt x="17" y="43"/>
                  <a:pt x="19" y="44"/>
                </a:cubicBezTo>
                <a:cubicBezTo>
                  <a:pt x="21" y="43"/>
                  <a:pt x="23" y="42"/>
                  <a:pt x="26" y="44"/>
                </a:cubicBezTo>
                <a:cubicBezTo>
                  <a:pt x="28" y="42"/>
                  <a:pt x="30" y="44"/>
                  <a:pt x="32" y="43"/>
                </a:cubicBezTo>
                <a:cubicBezTo>
                  <a:pt x="36" y="40"/>
                  <a:pt x="41" y="43"/>
                  <a:pt x="46" y="42"/>
                </a:cubicBezTo>
                <a:cubicBezTo>
                  <a:pt x="53" y="41"/>
                  <a:pt x="53" y="41"/>
                  <a:pt x="53" y="41"/>
                </a:cubicBezTo>
                <a:cubicBezTo>
                  <a:pt x="55" y="41"/>
                  <a:pt x="58" y="41"/>
                  <a:pt x="60" y="41"/>
                </a:cubicBezTo>
                <a:cubicBezTo>
                  <a:pt x="62" y="40"/>
                  <a:pt x="65" y="40"/>
                  <a:pt x="67" y="40"/>
                </a:cubicBezTo>
                <a:cubicBezTo>
                  <a:pt x="70" y="41"/>
                  <a:pt x="72" y="40"/>
                  <a:pt x="75" y="41"/>
                </a:cubicBezTo>
                <a:cubicBezTo>
                  <a:pt x="68" y="46"/>
                  <a:pt x="66" y="37"/>
                  <a:pt x="61" y="36"/>
                </a:cubicBezTo>
                <a:cubicBezTo>
                  <a:pt x="57" y="32"/>
                  <a:pt x="52" y="30"/>
                  <a:pt x="48" y="27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21"/>
                  <a:pt x="37" y="19"/>
                  <a:pt x="34" y="19"/>
                </a:cubicBezTo>
                <a:cubicBezTo>
                  <a:pt x="29" y="17"/>
                  <a:pt x="25" y="12"/>
                  <a:pt x="20" y="9"/>
                </a:cubicBezTo>
                <a:cubicBezTo>
                  <a:pt x="20" y="7"/>
                  <a:pt x="13" y="5"/>
                  <a:pt x="17" y="3"/>
                </a:cubicBezTo>
                <a:cubicBezTo>
                  <a:pt x="18" y="6"/>
                  <a:pt x="17" y="9"/>
                  <a:pt x="21" y="11"/>
                </a:cubicBezTo>
                <a:cubicBezTo>
                  <a:pt x="24" y="12"/>
                  <a:pt x="23" y="16"/>
                  <a:pt x="24" y="18"/>
                </a:cubicBezTo>
                <a:cubicBezTo>
                  <a:pt x="25" y="21"/>
                  <a:pt x="25" y="23"/>
                  <a:pt x="27" y="25"/>
                </a:cubicBezTo>
                <a:cubicBezTo>
                  <a:pt x="30" y="30"/>
                  <a:pt x="30" y="37"/>
                  <a:pt x="34" y="41"/>
                </a:cubicBezTo>
                <a:cubicBezTo>
                  <a:pt x="34" y="44"/>
                  <a:pt x="35" y="46"/>
                  <a:pt x="37" y="49"/>
                </a:cubicBezTo>
                <a:cubicBezTo>
                  <a:pt x="38" y="51"/>
                  <a:pt x="38" y="54"/>
                  <a:pt x="40" y="56"/>
                </a:cubicBezTo>
                <a:cubicBezTo>
                  <a:pt x="41" y="61"/>
                  <a:pt x="48" y="69"/>
                  <a:pt x="43" y="70"/>
                </a:cubicBezTo>
                <a:cubicBezTo>
                  <a:pt x="44" y="65"/>
                  <a:pt x="47" y="60"/>
                  <a:pt x="46" y="55"/>
                </a:cubicBezTo>
                <a:cubicBezTo>
                  <a:pt x="46" y="50"/>
                  <a:pt x="51" y="46"/>
                  <a:pt x="48" y="41"/>
                </a:cubicBezTo>
                <a:cubicBezTo>
                  <a:pt x="49" y="37"/>
                  <a:pt x="49" y="33"/>
                  <a:pt x="50" y="29"/>
                </a:cubicBezTo>
                <a:cubicBezTo>
                  <a:pt x="51" y="24"/>
                  <a:pt x="53" y="20"/>
                  <a:pt x="52" y="17"/>
                </a:cubicBezTo>
                <a:cubicBezTo>
                  <a:pt x="51" y="13"/>
                  <a:pt x="53" y="10"/>
                  <a:pt x="53" y="9"/>
                </a:cubicBezTo>
                <a:cubicBezTo>
                  <a:pt x="54" y="7"/>
                  <a:pt x="51" y="8"/>
                  <a:pt x="53" y="6"/>
                </a:cubicBezTo>
                <a:cubicBezTo>
                  <a:pt x="52" y="6"/>
                  <a:pt x="58" y="7"/>
                  <a:pt x="57" y="7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Freeform 9">
            <a:extLst>
              <a:ext uri="{FF2B5EF4-FFF2-40B4-BE49-F238E27FC236}">
                <a16:creationId xmlns:a16="http://schemas.microsoft.com/office/drawing/2014/main" xmlns="" id="{ED50D024-B8FD-19C9-0D61-78B4DFE8D5AF}"/>
              </a:ext>
            </a:extLst>
          </p:cNvPr>
          <p:cNvSpPr/>
          <p:nvPr/>
        </p:nvSpPr>
        <p:spPr bwMode="auto">
          <a:xfrm>
            <a:off x="299933" y="6023769"/>
            <a:ext cx="263525" cy="244475"/>
          </a:xfrm>
          <a:custGeom>
            <a:avLst/>
            <a:gdLst>
              <a:gd name="T0" fmla="*/ 22 w 70"/>
              <a:gd name="T1" fmla="*/ 8 h 65"/>
              <a:gd name="T2" fmla="*/ 25 w 70"/>
              <a:gd name="T3" fmla="*/ 26 h 65"/>
              <a:gd name="T4" fmla="*/ 28 w 70"/>
              <a:gd name="T5" fmla="*/ 50 h 65"/>
              <a:gd name="T6" fmla="*/ 34 w 70"/>
              <a:gd name="T7" fmla="*/ 50 h 65"/>
              <a:gd name="T8" fmla="*/ 40 w 70"/>
              <a:gd name="T9" fmla="*/ 37 h 65"/>
              <a:gd name="T10" fmla="*/ 49 w 70"/>
              <a:gd name="T11" fmla="*/ 15 h 65"/>
              <a:gd name="T12" fmla="*/ 54 w 70"/>
              <a:gd name="T13" fmla="*/ 1 h 65"/>
              <a:gd name="T14" fmla="*/ 39 w 70"/>
              <a:gd name="T15" fmla="*/ 16 h 65"/>
              <a:gd name="T16" fmla="*/ 27 w 70"/>
              <a:gd name="T17" fmla="*/ 24 h 65"/>
              <a:gd name="T18" fmla="*/ 3 w 70"/>
              <a:gd name="T19" fmla="*/ 40 h 65"/>
              <a:gd name="T20" fmla="*/ 15 w 70"/>
              <a:gd name="T21" fmla="*/ 37 h 65"/>
              <a:gd name="T22" fmla="*/ 28 w 70"/>
              <a:gd name="T23" fmla="*/ 38 h 65"/>
              <a:gd name="T24" fmla="*/ 47 w 70"/>
              <a:gd name="T25" fmla="*/ 39 h 65"/>
              <a:gd name="T26" fmla="*/ 58 w 70"/>
              <a:gd name="T27" fmla="*/ 39 h 65"/>
              <a:gd name="T28" fmla="*/ 68 w 70"/>
              <a:gd name="T29" fmla="*/ 41 h 65"/>
              <a:gd name="T30" fmla="*/ 55 w 70"/>
              <a:gd name="T31" fmla="*/ 32 h 65"/>
              <a:gd name="T32" fmla="*/ 47 w 70"/>
              <a:gd name="T33" fmla="*/ 25 h 65"/>
              <a:gd name="T34" fmla="*/ 40 w 70"/>
              <a:gd name="T35" fmla="*/ 19 h 65"/>
              <a:gd name="T36" fmla="*/ 30 w 70"/>
              <a:gd name="T37" fmla="*/ 10 h 65"/>
              <a:gd name="T38" fmla="*/ 25 w 70"/>
              <a:gd name="T39" fmla="*/ 4 h 65"/>
              <a:gd name="T40" fmla="*/ 27 w 70"/>
              <a:gd name="T41" fmla="*/ 1 h 65"/>
              <a:gd name="T42" fmla="*/ 30 w 70"/>
              <a:gd name="T43" fmla="*/ 3 h 65"/>
              <a:gd name="T44" fmla="*/ 37 w 70"/>
              <a:gd name="T45" fmla="*/ 11 h 65"/>
              <a:gd name="T46" fmla="*/ 47 w 70"/>
              <a:gd name="T47" fmla="*/ 19 h 65"/>
              <a:gd name="T48" fmla="*/ 54 w 70"/>
              <a:gd name="T49" fmla="*/ 25 h 65"/>
              <a:gd name="T50" fmla="*/ 65 w 70"/>
              <a:gd name="T51" fmla="*/ 35 h 65"/>
              <a:gd name="T52" fmla="*/ 64 w 70"/>
              <a:gd name="T53" fmla="*/ 43 h 65"/>
              <a:gd name="T54" fmla="*/ 53 w 70"/>
              <a:gd name="T55" fmla="*/ 43 h 65"/>
              <a:gd name="T56" fmla="*/ 40 w 70"/>
              <a:gd name="T57" fmla="*/ 43 h 65"/>
              <a:gd name="T58" fmla="*/ 21 w 70"/>
              <a:gd name="T59" fmla="*/ 41 h 65"/>
              <a:gd name="T60" fmla="*/ 8 w 70"/>
              <a:gd name="T61" fmla="*/ 40 h 65"/>
              <a:gd name="T62" fmla="*/ 12 w 70"/>
              <a:gd name="T63" fmla="*/ 29 h 65"/>
              <a:gd name="T64" fmla="*/ 31 w 70"/>
              <a:gd name="T65" fmla="*/ 17 h 65"/>
              <a:gd name="T66" fmla="*/ 50 w 70"/>
              <a:gd name="T67" fmla="*/ 4 h 65"/>
              <a:gd name="T68" fmla="*/ 56 w 70"/>
              <a:gd name="T69" fmla="*/ 10 h 65"/>
              <a:gd name="T70" fmla="*/ 50 w 70"/>
              <a:gd name="T71" fmla="*/ 24 h 65"/>
              <a:gd name="T72" fmla="*/ 40 w 70"/>
              <a:gd name="T73" fmla="*/ 45 h 65"/>
              <a:gd name="T74" fmla="*/ 27 w 70"/>
              <a:gd name="T75" fmla="*/ 65 h 65"/>
              <a:gd name="T76" fmla="*/ 22 w 70"/>
              <a:gd name="T77" fmla="*/ 38 h 65"/>
              <a:gd name="T78" fmla="*/ 19 w 70"/>
              <a:gd name="T79" fmla="*/ 16 h 65"/>
              <a:gd name="T80" fmla="*/ 17 w 70"/>
              <a:gd name="T81" fmla="*/ 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" h="65">
                <a:moveTo>
                  <a:pt x="21" y="5"/>
                </a:moveTo>
                <a:cubicBezTo>
                  <a:pt x="21" y="5"/>
                  <a:pt x="19" y="6"/>
                  <a:pt x="22" y="8"/>
                </a:cubicBezTo>
                <a:cubicBezTo>
                  <a:pt x="21" y="10"/>
                  <a:pt x="22" y="12"/>
                  <a:pt x="23" y="15"/>
                </a:cubicBezTo>
                <a:cubicBezTo>
                  <a:pt x="25" y="18"/>
                  <a:pt x="24" y="22"/>
                  <a:pt x="25" y="26"/>
                </a:cubicBezTo>
                <a:cubicBezTo>
                  <a:pt x="25" y="30"/>
                  <a:pt x="26" y="33"/>
                  <a:pt x="26" y="37"/>
                </a:cubicBezTo>
                <a:cubicBezTo>
                  <a:pt x="26" y="42"/>
                  <a:pt x="29" y="45"/>
                  <a:pt x="28" y="50"/>
                </a:cubicBezTo>
                <a:cubicBezTo>
                  <a:pt x="29" y="55"/>
                  <a:pt x="31" y="59"/>
                  <a:pt x="31" y="64"/>
                </a:cubicBezTo>
                <a:cubicBezTo>
                  <a:pt x="28" y="62"/>
                  <a:pt x="34" y="55"/>
                  <a:pt x="34" y="50"/>
                </a:cubicBezTo>
                <a:cubicBezTo>
                  <a:pt x="34" y="48"/>
                  <a:pt x="35" y="46"/>
                  <a:pt x="36" y="43"/>
                </a:cubicBezTo>
                <a:cubicBezTo>
                  <a:pt x="37" y="41"/>
                  <a:pt x="38" y="39"/>
                  <a:pt x="40" y="37"/>
                </a:cubicBezTo>
                <a:cubicBezTo>
                  <a:pt x="42" y="32"/>
                  <a:pt x="45" y="28"/>
                  <a:pt x="46" y="22"/>
                </a:cubicBezTo>
                <a:cubicBezTo>
                  <a:pt x="47" y="20"/>
                  <a:pt x="48" y="17"/>
                  <a:pt x="49" y="15"/>
                </a:cubicBezTo>
                <a:cubicBezTo>
                  <a:pt x="52" y="14"/>
                  <a:pt x="53" y="11"/>
                  <a:pt x="52" y="8"/>
                </a:cubicBezTo>
                <a:cubicBezTo>
                  <a:pt x="50" y="5"/>
                  <a:pt x="53" y="4"/>
                  <a:pt x="54" y="1"/>
                </a:cubicBezTo>
                <a:cubicBezTo>
                  <a:pt x="61" y="6"/>
                  <a:pt x="52" y="6"/>
                  <a:pt x="52" y="8"/>
                </a:cubicBezTo>
                <a:cubicBezTo>
                  <a:pt x="49" y="12"/>
                  <a:pt x="42" y="11"/>
                  <a:pt x="39" y="16"/>
                </a:cubicBezTo>
                <a:cubicBezTo>
                  <a:pt x="37" y="18"/>
                  <a:pt x="34" y="18"/>
                  <a:pt x="33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3" y="27"/>
                  <a:pt x="19" y="31"/>
                  <a:pt x="15" y="32"/>
                </a:cubicBezTo>
                <a:cubicBezTo>
                  <a:pt x="10" y="34"/>
                  <a:pt x="7" y="38"/>
                  <a:pt x="3" y="40"/>
                </a:cubicBezTo>
                <a:cubicBezTo>
                  <a:pt x="2" y="34"/>
                  <a:pt x="6" y="39"/>
                  <a:pt x="8" y="36"/>
                </a:cubicBezTo>
                <a:cubicBezTo>
                  <a:pt x="10" y="36"/>
                  <a:pt x="13" y="36"/>
                  <a:pt x="15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4" y="38"/>
                  <a:pt x="26" y="38"/>
                  <a:pt x="28" y="38"/>
                </a:cubicBezTo>
                <a:cubicBezTo>
                  <a:pt x="33" y="36"/>
                  <a:pt x="36" y="39"/>
                  <a:pt x="41" y="39"/>
                </a:cubicBezTo>
                <a:cubicBezTo>
                  <a:pt x="43" y="40"/>
                  <a:pt x="45" y="40"/>
                  <a:pt x="47" y="39"/>
                </a:cubicBezTo>
                <a:cubicBezTo>
                  <a:pt x="49" y="39"/>
                  <a:pt x="51" y="42"/>
                  <a:pt x="53" y="39"/>
                </a:cubicBezTo>
                <a:cubicBezTo>
                  <a:pt x="55" y="39"/>
                  <a:pt x="57" y="39"/>
                  <a:pt x="58" y="39"/>
                </a:cubicBezTo>
                <a:cubicBezTo>
                  <a:pt x="60" y="39"/>
                  <a:pt x="62" y="39"/>
                  <a:pt x="64" y="39"/>
                </a:cubicBezTo>
                <a:cubicBezTo>
                  <a:pt x="65" y="41"/>
                  <a:pt x="70" y="39"/>
                  <a:pt x="68" y="41"/>
                </a:cubicBezTo>
                <a:cubicBezTo>
                  <a:pt x="63" y="38"/>
                  <a:pt x="63" y="38"/>
                  <a:pt x="63" y="38"/>
                </a:cubicBezTo>
                <a:cubicBezTo>
                  <a:pt x="59" y="37"/>
                  <a:pt x="57" y="35"/>
                  <a:pt x="55" y="32"/>
                </a:cubicBezTo>
                <a:cubicBezTo>
                  <a:pt x="53" y="32"/>
                  <a:pt x="53" y="29"/>
                  <a:pt x="51" y="28"/>
                </a:cubicBezTo>
                <a:cubicBezTo>
                  <a:pt x="49" y="28"/>
                  <a:pt x="50" y="25"/>
                  <a:pt x="47" y="25"/>
                </a:cubicBezTo>
                <a:cubicBezTo>
                  <a:pt x="46" y="23"/>
                  <a:pt x="45" y="23"/>
                  <a:pt x="44" y="22"/>
                </a:cubicBezTo>
                <a:cubicBezTo>
                  <a:pt x="43" y="21"/>
                  <a:pt x="41" y="20"/>
                  <a:pt x="40" y="19"/>
                </a:cubicBezTo>
                <a:cubicBezTo>
                  <a:pt x="38" y="17"/>
                  <a:pt x="36" y="16"/>
                  <a:pt x="35" y="14"/>
                </a:cubicBezTo>
                <a:cubicBezTo>
                  <a:pt x="31" y="14"/>
                  <a:pt x="32" y="10"/>
                  <a:pt x="30" y="10"/>
                </a:cubicBezTo>
                <a:cubicBezTo>
                  <a:pt x="30" y="7"/>
                  <a:pt x="27" y="8"/>
                  <a:pt x="27" y="6"/>
                </a:cubicBezTo>
                <a:cubicBezTo>
                  <a:pt x="25" y="6"/>
                  <a:pt x="26" y="4"/>
                  <a:pt x="25" y="4"/>
                </a:cubicBezTo>
                <a:cubicBezTo>
                  <a:pt x="26" y="2"/>
                  <a:pt x="24" y="4"/>
                  <a:pt x="24" y="4"/>
                </a:cubicBezTo>
                <a:cubicBezTo>
                  <a:pt x="22" y="6"/>
                  <a:pt x="26" y="2"/>
                  <a:pt x="27" y="1"/>
                </a:cubicBezTo>
                <a:cubicBezTo>
                  <a:pt x="27" y="0"/>
                  <a:pt x="26" y="3"/>
                  <a:pt x="27" y="2"/>
                </a:cubicBezTo>
                <a:cubicBezTo>
                  <a:pt x="29" y="0"/>
                  <a:pt x="27" y="4"/>
                  <a:pt x="30" y="3"/>
                </a:cubicBezTo>
                <a:cubicBezTo>
                  <a:pt x="32" y="2"/>
                  <a:pt x="30" y="7"/>
                  <a:pt x="33" y="7"/>
                </a:cubicBezTo>
                <a:cubicBezTo>
                  <a:pt x="33" y="9"/>
                  <a:pt x="37" y="8"/>
                  <a:pt x="37" y="11"/>
                </a:cubicBezTo>
                <a:cubicBezTo>
                  <a:pt x="39" y="13"/>
                  <a:pt x="42" y="13"/>
                  <a:pt x="43" y="16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20"/>
                  <a:pt x="49" y="21"/>
                  <a:pt x="50" y="22"/>
                </a:cubicBezTo>
                <a:cubicBezTo>
                  <a:pt x="51" y="23"/>
                  <a:pt x="54" y="23"/>
                  <a:pt x="54" y="25"/>
                </a:cubicBezTo>
                <a:cubicBezTo>
                  <a:pt x="55" y="26"/>
                  <a:pt x="58" y="26"/>
                  <a:pt x="58" y="29"/>
                </a:cubicBezTo>
                <a:cubicBezTo>
                  <a:pt x="59" y="32"/>
                  <a:pt x="62" y="33"/>
                  <a:pt x="65" y="35"/>
                </a:cubicBezTo>
                <a:cubicBezTo>
                  <a:pt x="67" y="36"/>
                  <a:pt x="68" y="37"/>
                  <a:pt x="70" y="38"/>
                </a:cubicBezTo>
                <a:cubicBezTo>
                  <a:pt x="68" y="49"/>
                  <a:pt x="66" y="42"/>
                  <a:pt x="64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7" y="43"/>
                  <a:pt x="55" y="44"/>
                  <a:pt x="53" y="43"/>
                </a:cubicBezTo>
                <a:cubicBezTo>
                  <a:pt x="51" y="44"/>
                  <a:pt x="48" y="45"/>
                  <a:pt x="47" y="43"/>
                </a:cubicBezTo>
                <a:cubicBezTo>
                  <a:pt x="44" y="45"/>
                  <a:pt x="42" y="43"/>
                  <a:pt x="40" y="43"/>
                </a:cubicBezTo>
                <a:cubicBezTo>
                  <a:pt x="36" y="45"/>
                  <a:pt x="32" y="41"/>
                  <a:pt x="28" y="42"/>
                </a:cubicBezTo>
                <a:cubicBezTo>
                  <a:pt x="21" y="41"/>
                  <a:pt x="21" y="41"/>
                  <a:pt x="21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3" y="41"/>
                  <a:pt x="10" y="41"/>
                  <a:pt x="8" y="40"/>
                </a:cubicBezTo>
                <a:cubicBezTo>
                  <a:pt x="5" y="39"/>
                  <a:pt x="5" y="45"/>
                  <a:pt x="0" y="37"/>
                </a:cubicBezTo>
                <a:cubicBezTo>
                  <a:pt x="12" y="29"/>
                  <a:pt x="12" y="29"/>
                  <a:pt x="12" y="29"/>
                </a:cubicBezTo>
                <a:cubicBezTo>
                  <a:pt x="17" y="27"/>
                  <a:pt x="21" y="24"/>
                  <a:pt x="24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33" y="16"/>
                  <a:pt x="35" y="15"/>
                  <a:pt x="37" y="13"/>
                </a:cubicBezTo>
                <a:cubicBezTo>
                  <a:pt x="40" y="8"/>
                  <a:pt x="46" y="8"/>
                  <a:pt x="50" y="4"/>
                </a:cubicBezTo>
                <a:cubicBezTo>
                  <a:pt x="53" y="5"/>
                  <a:pt x="53" y="1"/>
                  <a:pt x="58" y="3"/>
                </a:cubicBezTo>
                <a:cubicBezTo>
                  <a:pt x="57" y="5"/>
                  <a:pt x="54" y="7"/>
                  <a:pt x="56" y="10"/>
                </a:cubicBezTo>
                <a:cubicBezTo>
                  <a:pt x="57" y="13"/>
                  <a:pt x="54" y="15"/>
                  <a:pt x="53" y="17"/>
                </a:cubicBezTo>
                <a:cubicBezTo>
                  <a:pt x="52" y="19"/>
                  <a:pt x="50" y="21"/>
                  <a:pt x="50" y="24"/>
                </a:cubicBezTo>
                <a:cubicBezTo>
                  <a:pt x="49" y="29"/>
                  <a:pt x="44" y="33"/>
                  <a:pt x="43" y="38"/>
                </a:cubicBezTo>
                <a:cubicBezTo>
                  <a:pt x="42" y="40"/>
                  <a:pt x="41" y="43"/>
                  <a:pt x="40" y="45"/>
                </a:cubicBezTo>
                <a:cubicBezTo>
                  <a:pt x="39" y="47"/>
                  <a:pt x="37" y="49"/>
                  <a:pt x="37" y="52"/>
                </a:cubicBezTo>
                <a:cubicBezTo>
                  <a:pt x="34" y="57"/>
                  <a:pt x="36" y="63"/>
                  <a:pt x="27" y="65"/>
                </a:cubicBezTo>
                <a:cubicBezTo>
                  <a:pt x="27" y="60"/>
                  <a:pt x="27" y="55"/>
                  <a:pt x="24" y="51"/>
                </a:cubicBezTo>
                <a:cubicBezTo>
                  <a:pt x="23" y="46"/>
                  <a:pt x="27" y="41"/>
                  <a:pt x="22" y="38"/>
                </a:cubicBezTo>
                <a:cubicBezTo>
                  <a:pt x="22" y="34"/>
                  <a:pt x="21" y="30"/>
                  <a:pt x="21" y="27"/>
                </a:cubicBezTo>
                <a:cubicBezTo>
                  <a:pt x="20" y="23"/>
                  <a:pt x="21" y="18"/>
                  <a:pt x="19" y="16"/>
                </a:cubicBezTo>
                <a:cubicBezTo>
                  <a:pt x="17" y="13"/>
                  <a:pt x="18" y="10"/>
                  <a:pt x="18" y="8"/>
                </a:cubicBezTo>
                <a:cubicBezTo>
                  <a:pt x="18" y="6"/>
                  <a:pt x="16" y="8"/>
                  <a:pt x="17" y="6"/>
                </a:cubicBezTo>
                <a:cubicBezTo>
                  <a:pt x="15" y="6"/>
                  <a:pt x="21" y="5"/>
                  <a:pt x="21" y="5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14" name="组合 340">
            <a:extLst>
              <a:ext uri="{FF2B5EF4-FFF2-40B4-BE49-F238E27FC236}">
                <a16:creationId xmlns:a16="http://schemas.microsoft.com/office/drawing/2014/main" xmlns="" id="{A1873BD6-22B9-AA26-4B2E-AFF5A22F3E6B}"/>
              </a:ext>
            </a:extLst>
          </p:cNvPr>
          <p:cNvGrpSpPr/>
          <p:nvPr/>
        </p:nvGrpSpPr>
        <p:grpSpPr>
          <a:xfrm>
            <a:off x="-14392" y="3590131"/>
            <a:ext cx="623888" cy="566738"/>
            <a:chOff x="3228975" y="3611563"/>
            <a:chExt cx="623888" cy="566738"/>
          </a:xfrm>
        </p:grpSpPr>
        <p:sp>
          <p:nvSpPr>
            <p:cNvPr id="615" name="Freeform 10">
              <a:extLst>
                <a:ext uri="{FF2B5EF4-FFF2-40B4-BE49-F238E27FC236}">
                  <a16:creationId xmlns:a16="http://schemas.microsoft.com/office/drawing/2014/main" xmlns="" id="{75957D4A-EC4A-F720-C1BD-F75395CC33F2}"/>
                </a:ext>
              </a:extLst>
            </p:cNvPr>
            <p:cNvSpPr/>
            <p:nvPr/>
          </p:nvSpPr>
          <p:spPr bwMode="auto">
            <a:xfrm>
              <a:off x="3306763" y="3649663"/>
              <a:ext cx="546100" cy="495300"/>
            </a:xfrm>
            <a:custGeom>
              <a:avLst/>
              <a:gdLst>
                <a:gd name="T0" fmla="*/ 94 w 145"/>
                <a:gd name="T1" fmla="*/ 118 h 132"/>
                <a:gd name="T2" fmla="*/ 131 w 145"/>
                <a:gd name="T3" fmla="*/ 43 h 132"/>
                <a:gd name="T4" fmla="*/ 91 w 145"/>
                <a:gd name="T5" fmla="*/ 10 h 132"/>
                <a:gd name="T6" fmla="*/ 3 w 145"/>
                <a:gd name="T7" fmla="*/ 71 h 132"/>
                <a:gd name="T8" fmla="*/ 94 w 145"/>
                <a:gd name="T9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2">
                  <a:moveTo>
                    <a:pt x="94" y="118"/>
                  </a:moveTo>
                  <a:cubicBezTo>
                    <a:pt x="126" y="106"/>
                    <a:pt x="145" y="78"/>
                    <a:pt x="131" y="43"/>
                  </a:cubicBezTo>
                  <a:cubicBezTo>
                    <a:pt x="123" y="23"/>
                    <a:pt x="114" y="15"/>
                    <a:pt x="91" y="10"/>
                  </a:cubicBezTo>
                  <a:cubicBezTo>
                    <a:pt x="50" y="0"/>
                    <a:pt x="0" y="24"/>
                    <a:pt x="3" y="71"/>
                  </a:cubicBezTo>
                  <a:cubicBezTo>
                    <a:pt x="7" y="114"/>
                    <a:pt x="58" y="132"/>
                    <a:pt x="94" y="118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1">
              <a:extLst>
                <a:ext uri="{FF2B5EF4-FFF2-40B4-BE49-F238E27FC236}">
                  <a16:creationId xmlns:a16="http://schemas.microsoft.com/office/drawing/2014/main" xmlns="" id="{602DEFF2-BBC4-D377-63BD-2232283D0E7D}"/>
                </a:ext>
              </a:extLst>
            </p:cNvPr>
            <p:cNvSpPr/>
            <p:nvPr/>
          </p:nvSpPr>
          <p:spPr bwMode="auto">
            <a:xfrm>
              <a:off x="3413125" y="3773488"/>
              <a:ext cx="225425" cy="231775"/>
            </a:xfrm>
            <a:custGeom>
              <a:avLst/>
              <a:gdLst>
                <a:gd name="T0" fmla="*/ 39 w 60"/>
                <a:gd name="T1" fmla="*/ 3 h 62"/>
                <a:gd name="T2" fmla="*/ 38 w 60"/>
                <a:gd name="T3" fmla="*/ 20 h 62"/>
                <a:gd name="T4" fmla="*/ 38 w 60"/>
                <a:gd name="T5" fmla="*/ 41 h 62"/>
                <a:gd name="T6" fmla="*/ 35 w 60"/>
                <a:gd name="T7" fmla="*/ 49 h 62"/>
                <a:gd name="T8" fmla="*/ 27 w 60"/>
                <a:gd name="T9" fmla="*/ 39 h 62"/>
                <a:gd name="T10" fmla="*/ 15 w 60"/>
                <a:gd name="T11" fmla="*/ 22 h 62"/>
                <a:gd name="T12" fmla="*/ 8 w 60"/>
                <a:gd name="T13" fmla="*/ 14 h 62"/>
                <a:gd name="T14" fmla="*/ 27 w 60"/>
                <a:gd name="T15" fmla="*/ 19 h 62"/>
                <a:gd name="T16" fmla="*/ 39 w 60"/>
                <a:gd name="T17" fmla="*/ 22 h 62"/>
                <a:gd name="T18" fmla="*/ 58 w 60"/>
                <a:gd name="T19" fmla="*/ 27 h 62"/>
                <a:gd name="T20" fmla="*/ 48 w 60"/>
                <a:gd name="T21" fmla="*/ 27 h 62"/>
                <a:gd name="T22" fmla="*/ 37 w 60"/>
                <a:gd name="T23" fmla="*/ 31 h 62"/>
                <a:gd name="T24" fmla="*/ 21 w 60"/>
                <a:gd name="T25" fmla="*/ 35 h 62"/>
                <a:gd name="T26" fmla="*/ 10 w 60"/>
                <a:gd name="T27" fmla="*/ 38 h 62"/>
                <a:gd name="T28" fmla="*/ 3 w 60"/>
                <a:gd name="T29" fmla="*/ 39 h 62"/>
                <a:gd name="T30" fmla="*/ 5 w 60"/>
                <a:gd name="T31" fmla="*/ 42 h 62"/>
                <a:gd name="T32" fmla="*/ 17 w 60"/>
                <a:gd name="T33" fmla="*/ 28 h 62"/>
                <a:gd name="T34" fmla="*/ 24 w 60"/>
                <a:gd name="T35" fmla="*/ 22 h 62"/>
                <a:gd name="T36" fmla="*/ 29 w 60"/>
                <a:gd name="T37" fmla="*/ 16 h 62"/>
                <a:gd name="T38" fmla="*/ 38 w 60"/>
                <a:gd name="T39" fmla="*/ 8 h 62"/>
                <a:gd name="T40" fmla="*/ 43 w 60"/>
                <a:gd name="T41" fmla="*/ 2 h 62"/>
                <a:gd name="T42" fmla="*/ 40 w 60"/>
                <a:gd name="T43" fmla="*/ 1 h 62"/>
                <a:gd name="T44" fmla="*/ 38 w 60"/>
                <a:gd name="T45" fmla="*/ 2 h 62"/>
                <a:gd name="T46" fmla="*/ 31 w 60"/>
                <a:gd name="T47" fmla="*/ 9 h 62"/>
                <a:gd name="T48" fmla="*/ 23 w 60"/>
                <a:gd name="T49" fmla="*/ 16 h 62"/>
                <a:gd name="T50" fmla="*/ 18 w 60"/>
                <a:gd name="T51" fmla="*/ 22 h 62"/>
                <a:gd name="T52" fmla="*/ 8 w 60"/>
                <a:gd name="T53" fmla="*/ 32 h 62"/>
                <a:gd name="T54" fmla="*/ 1 w 60"/>
                <a:gd name="T55" fmla="*/ 40 h 62"/>
                <a:gd name="T56" fmla="*/ 6 w 60"/>
                <a:gd name="T57" fmla="*/ 42 h 62"/>
                <a:gd name="T58" fmla="*/ 17 w 60"/>
                <a:gd name="T59" fmla="*/ 40 h 62"/>
                <a:gd name="T60" fmla="*/ 32 w 60"/>
                <a:gd name="T61" fmla="*/ 36 h 62"/>
                <a:gd name="T62" fmla="*/ 43 w 60"/>
                <a:gd name="T63" fmla="*/ 33 h 62"/>
                <a:gd name="T64" fmla="*/ 55 w 60"/>
                <a:gd name="T65" fmla="*/ 29 h 62"/>
                <a:gd name="T66" fmla="*/ 53 w 60"/>
                <a:gd name="T67" fmla="*/ 22 h 62"/>
                <a:gd name="T68" fmla="*/ 34 w 60"/>
                <a:gd name="T69" fmla="*/ 17 h 62"/>
                <a:gd name="T70" fmla="*/ 15 w 60"/>
                <a:gd name="T71" fmla="*/ 11 h 62"/>
                <a:gd name="T72" fmla="*/ 9 w 60"/>
                <a:gd name="T73" fmla="*/ 18 h 62"/>
                <a:gd name="T74" fmla="*/ 15 w 60"/>
                <a:gd name="T75" fmla="*/ 30 h 62"/>
                <a:gd name="T76" fmla="*/ 28 w 60"/>
                <a:gd name="T77" fmla="*/ 46 h 62"/>
                <a:gd name="T78" fmla="*/ 36 w 60"/>
                <a:gd name="T79" fmla="*/ 57 h 62"/>
                <a:gd name="T80" fmla="*/ 42 w 60"/>
                <a:gd name="T81" fmla="*/ 53 h 62"/>
                <a:gd name="T82" fmla="*/ 42 w 60"/>
                <a:gd name="T83" fmla="*/ 30 h 62"/>
                <a:gd name="T84" fmla="*/ 43 w 60"/>
                <a:gd name="T85" fmla="*/ 10 h 62"/>
                <a:gd name="T86" fmla="*/ 43 w 60"/>
                <a:gd name="T8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2">
                  <a:moveTo>
                    <a:pt x="39" y="1"/>
                  </a:moveTo>
                  <a:cubicBezTo>
                    <a:pt x="39" y="1"/>
                    <a:pt x="42" y="2"/>
                    <a:pt x="39" y="3"/>
                  </a:cubicBezTo>
                  <a:cubicBezTo>
                    <a:pt x="41" y="5"/>
                    <a:pt x="39" y="7"/>
                    <a:pt x="39" y="10"/>
                  </a:cubicBezTo>
                  <a:cubicBezTo>
                    <a:pt x="37" y="12"/>
                    <a:pt x="39" y="16"/>
                    <a:pt x="38" y="20"/>
                  </a:cubicBezTo>
                  <a:cubicBezTo>
                    <a:pt x="38" y="23"/>
                    <a:pt x="38" y="26"/>
                    <a:pt x="38" y="29"/>
                  </a:cubicBezTo>
                  <a:cubicBezTo>
                    <a:pt x="39" y="33"/>
                    <a:pt x="36" y="37"/>
                    <a:pt x="38" y="41"/>
                  </a:cubicBezTo>
                  <a:cubicBezTo>
                    <a:pt x="38" y="45"/>
                    <a:pt x="37" y="49"/>
                    <a:pt x="38" y="53"/>
                  </a:cubicBezTo>
                  <a:cubicBezTo>
                    <a:pt x="41" y="62"/>
                    <a:pt x="37" y="51"/>
                    <a:pt x="35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2"/>
                    <a:pt x="28" y="40"/>
                    <a:pt x="27" y="39"/>
                  </a:cubicBezTo>
                  <a:cubicBezTo>
                    <a:pt x="24" y="35"/>
                    <a:pt x="20" y="32"/>
                    <a:pt x="19" y="27"/>
                  </a:cubicBezTo>
                  <a:cubicBezTo>
                    <a:pt x="18" y="25"/>
                    <a:pt x="17" y="24"/>
                    <a:pt x="15" y="22"/>
                  </a:cubicBezTo>
                  <a:cubicBezTo>
                    <a:pt x="13" y="21"/>
                    <a:pt x="12" y="19"/>
                    <a:pt x="12" y="16"/>
                  </a:cubicBezTo>
                  <a:cubicBezTo>
                    <a:pt x="13" y="15"/>
                    <a:pt x="13" y="8"/>
                    <a:pt x="8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8"/>
                    <a:pt x="23" y="16"/>
                    <a:pt x="27" y="19"/>
                  </a:cubicBezTo>
                  <a:cubicBezTo>
                    <a:pt x="29" y="20"/>
                    <a:pt x="31" y="19"/>
                    <a:pt x="33" y="20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3" y="24"/>
                    <a:pt x="47" y="26"/>
                    <a:pt x="52" y="26"/>
                  </a:cubicBezTo>
                  <a:cubicBezTo>
                    <a:pt x="54" y="26"/>
                    <a:pt x="56" y="26"/>
                    <a:pt x="58" y="27"/>
                  </a:cubicBezTo>
                  <a:cubicBezTo>
                    <a:pt x="59" y="21"/>
                    <a:pt x="55" y="26"/>
                    <a:pt x="53" y="26"/>
                  </a:cubicBezTo>
                  <a:cubicBezTo>
                    <a:pt x="52" y="27"/>
                    <a:pt x="50" y="28"/>
                    <a:pt x="48" y="27"/>
                  </a:cubicBezTo>
                  <a:cubicBezTo>
                    <a:pt x="46" y="28"/>
                    <a:pt x="44" y="28"/>
                    <a:pt x="4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5" y="31"/>
                    <a:pt x="33" y="32"/>
                    <a:pt x="31" y="32"/>
                  </a:cubicBezTo>
                  <a:cubicBezTo>
                    <a:pt x="27" y="31"/>
                    <a:pt x="24" y="35"/>
                    <a:pt x="21" y="35"/>
                  </a:cubicBezTo>
                  <a:cubicBezTo>
                    <a:pt x="19" y="36"/>
                    <a:pt x="17" y="36"/>
                    <a:pt x="16" y="36"/>
                  </a:cubicBezTo>
                  <a:cubicBezTo>
                    <a:pt x="14" y="36"/>
                    <a:pt x="13" y="39"/>
                    <a:pt x="10" y="38"/>
                  </a:cubicBezTo>
                  <a:cubicBezTo>
                    <a:pt x="9" y="38"/>
                    <a:pt x="7" y="38"/>
                    <a:pt x="5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1"/>
                    <a:pt x="0" y="36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38"/>
                    <a:pt x="9" y="37"/>
                    <a:pt x="11" y="35"/>
                  </a:cubicBezTo>
                  <a:cubicBezTo>
                    <a:pt x="14" y="33"/>
                    <a:pt x="16" y="31"/>
                    <a:pt x="17" y="28"/>
                  </a:cubicBezTo>
                  <a:cubicBezTo>
                    <a:pt x="20" y="28"/>
                    <a:pt x="19" y="25"/>
                    <a:pt x="20" y="25"/>
                  </a:cubicBezTo>
                  <a:cubicBezTo>
                    <a:pt x="23" y="25"/>
                    <a:pt x="21" y="22"/>
                    <a:pt x="24" y="22"/>
                  </a:cubicBezTo>
                  <a:cubicBezTo>
                    <a:pt x="24" y="20"/>
                    <a:pt x="25" y="19"/>
                    <a:pt x="26" y="19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31" y="14"/>
                    <a:pt x="33" y="13"/>
                    <a:pt x="34" y="11"/>
                  </a:cubicBezTo>
                  <a:cubicBezTo>
                    <a:pt x="37" y="12"/>
                    <a:pt x="36" y="9"/>
                    <a:pt x="38" y="8"/>
                  </a:cubicBezTo>
                  <a:cubicBezTo>
                    <a:pt x="38" y="6"/>
                    <a:pt x="40" y="6"/>
                    <a:pt x="41" y="5"/>
                  </a:cubicBezTo>
                  <a:cubicBezTo>
                    <a:pt x="42" y="5"/>
                    <a:pt x="42" y="2"/>
                    <a:pt x="43" y="2"/>
                  </a:cubicBezTo>
                  <a:cubicBezTo>
                    <a:pt x="41" y="1"/>
                    <a:pt x="44" y="1"/>
                    <a:pt x="43" y="1"/>
                  </a:cubicBezTo>
                  <a:cubicBezTo>
                    <a:pt x="46" y="1"/>
                    <a:pt x="40" y="1"/>
                    <a:pt x="40" y="1"/>
                  </a:cubicBezTo>
                  <a:cubicBezTo>
                    <a:pt x="39" y="1"/>
                    <a:pt x="41" y="1"/>
                    <a:pt x="39" y="1"/>
                  </a:cubicBezTo>
                  <a:cubicBezTo>
                    <a:pt x="37" y="0"/>
                    <a:pt x="40" y="3"/>
                    <a:pt x="38" y="2"/>
                  </a:cubicBezTo>
                  <a:cubicBezTo>
                    <a:pt x="35" y="1"/>
                    <a:pt x="38" y="6"/>
                    <a:pt x="35" y="5"/>
                  </a:cubicBezTo>
                  <a:cubicBezTo>
                    <a:pt x="35" y="7"/>
                    <a:pt x="32" y="6"/>
                    <a:pt x="31" y="9"/>
                  </a:cubicBezTo>
                  <a:cubicBezTo>
                    <a:pt x="29" y="10"/>
                    <a:pt x="27" y="11"/>
                    <a:pt x="26" y="1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7"/>
                    <a:pt x="21" y="18"/>
                    <a:pt x="21" y="19"/>
                  </a:cubicBezTo>
                  <a:cubicBezTo>
                    <a:pt x="20" y="20"/>
                    <a:pt x="17" y="20"/>
                    <a:pt x="18" y="22"/>
                  </a:cubicBezTo>
                  <a:cubicBezTo>
                    <a:pt x="16" y="23"/>
                    <a:pt x="14" y="23"/>
                    <a:pt x="14" y="25"/>
                  </a:cubicBezTo>
                  <a:cubicBezTo>
                    <a:pt x="13" y="28"/>
                    <a:pt x="11" y="30"/>
                    <a:pt x="8" y="32"/>
                  </a:cubicBezTo>
                  <a:cubicBezTo>
                    <a:pt x="6" y="34"/>
                    <a:pt x="3" y="35"/>
                    <a:pt x="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47"/>
                    <a:pt x="3" y="42"/>
                    <a:pt x="4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2"/>
                    <a:pt x="10" y="43"/>
                    <a:pt x="11" y="42"/>
                  </a:cubicBezTo>
                  <a:cubicBezTo>
                    <a:pt x="13" y="42"/>
                    <a:pt x="15" y="43"/>
                    <a:pt x="17" y="40"/>
                  </a:cubicBezTo>
                  <a:cubicBezTo>
                    <a:pt x="19" y="41"/>
                    <a:pt x="20" y="39"/>
                    <a:pt x="22" y="39"/>
                  </a:cubicBezTo>
                  <a:cubicBezTo>
                    <a:pt x="26" y="40"/>
                    <a:pt x="29" y="36"/>
                    <a:pt x="32" y="36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30"/>
                    <a:pt x="53" y="30"/>
                    <a:pt x="55" y="29"/>
                  </a:cubicBezTo>
                  <a:cubicBezTo>
                    <a:pt x="56" y="27"/>
                    <a:pt x="60" y="32"/>
                    <a:pt x="59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48" y="22"/>
                    <a:pt x="44" y="20"/>
                    <a:pt x="40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0" y="17"/>
                    <a:pt x="28" y="15"/>
                  </a:cubicBezTo>
                  <a:cubicBezTo>
                    <a:pt x="24" y="12"/>
                    <a:pt x="19" y="13"/>
                    <a:pt x="15" y="11"/>
                  </a:cubicBezTo>
                  <a:cubicBezTo>
                    <a:pt x="13" y="12"/>
                    <a:pt x="11" y="11"/>
                    <a:pt x="9" y="10"/>
                  </a:cubicBezTo>
                  <a:cubicBezTo>
                    <a:pt x="5" y="15"/>
                    <a:pt x="11" y="14"/>
                    <a:pt x="9" y="18"/>
                  </a:cubicBezTo>
                  <a:cubicBezTo>
                    <a:pt x="8" y="21"/>
                    <a:pt x="11" y="22"/>
                    <a:pt x="12" y="24"/>
                  </a:cubicBezTo>
                  <a:cubicBezTo>
                    <a:pt x="13" y="26"/>
                    <a:pt x="15" y="27"/>
                    <a:pt x="15" y="30"/>
                  </a:cubicBezTo>
                  <a:cubicBezTo>
                    <a:pt x="17" y="34"/>
                    <a:pt x="22" y="36"/>
                    <a:pt x="23" y="41"/>
                  </a:cubicBezTo>
                  <a:cubicBezTo>
                    <a:pt x="25" y="42"/>
                    <a:pt x="27" y="44"/>
                    <a:pt x="28" y="46"/>
                  </a:cubicBezTo>
                  <a:cubicBezTo>
                    <a:pt x="29" y="48"/>
                    <a:pt x="32" y="49"/>
                    <a:pt x="32" y="51"/>
                  </a:cubicBezTo>
                  <a:cubicBezTo>
                    <a:pt x="33" y="53"/>
                    <a:pt x="35" y="55"/>
                    <a:pt x="36" y="57"/>
                  </a:cubicBezTo>
                  <a:cubicBezTo>
                    <a:pt x="38" y="56"/>
                    <a:pt x="35" y="60"/>
                    <a:pt x="41" y="57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49"/>
                    <a:pt x="40" y="45"/>
                    <a:pt x="42" y="41"/>
                  </a:cubicBezTo>
                  <a:cubicBezTo>
                    <a:pt x="42" y="37"/>
                    <a:pt x="38" y="33"/>
                    <a:pt x="42" y="30"/>
                  </a:cubicBezTo>
                  <a:cubicBezTo>
                    <a:pt x="42" y="26"/>
                    <a:pt x="42" y="23"/>
                    <a:pt x="42" y="20"/>
                  </a:cubicBezTo>
                  <a:cubicBezTo>
                    <a:pt x="43" y="16"/>
                    <a:pt x="41" y="12"/>
                    <a:pt x="43" y="10"/>
                  </a:cubicBezTo>
                  <a:cubicBezTo>
                    <a:pt x="45" y="7"/>
                    <a:pt x="43" y="5"/>
                    <a:pt x="43" y="3"/>
                  </a:cubicBezTo>
                  <a:cubicBezTo>
                    <a:pt x="43" y="2"/>
                    <a:pt x="45" y="3"/>
                    <a:pt x="43" y="1"/>
                  </a:cubicBezTo>
                  <a:cubicBezTo>
                    <a:pt x="45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12">
              <a:extLst>
                <a:ext uri="{FF2B5EF4-FFF2-40B4-BE49-F238E27FC236}">
                  <a16:creationId xmlns:a16="http://schemas.microsoft.com/office/drawing/2014/main" xmlns="" id="{9CFD507C-99A1-71CA-B65E-DB8D4133BF50}"/>
                </a:ext>
              </a:extLst>
            </p:cNvPr>
            <p:cNvSpPr/>
            <p:nvPr/>
          </p:nvSpPr>
          <p:spPr bwMode="auto">
            <a:xfrm>
              <a:off x="3284538" y="4005263"/>
              <a:ext cx="57150" cy="60325"/>
            </a:xfrm>
            <a:custGeom>
              <a:avLst/>
              <a:gdLst>
                <a:gd name="T0" fmla="*/ 2 w 15"/>
                <a:gd name="T1" fmla="*/ 13 h 16"/>
                <a:gd name="T2" fmla="*/ 2 w 15"/>
                <a:gd name="T3" fmla="*/ 12 h 16"/>
                <a:gd name="T4" fmla="*/ 3 w 15"/>
                <a:gd name="T5" fmla="*/ 11 h 16"/>
                <a:gd name="T6" fmla="*/ 4 w 15"/>
                <a:gd name="T7" fmla="*/ 10 h 16"/>
                <a:gd name="T8" fmla="*/ 4 w 15"/>
                <a:gd name="T9" fmla="*/ 10 h 16"/>
                <a:gd name="T10" fmla="*/ 5 w 15"/>
                <a:gd name="T11" fmla="*/ 9 h 16"/>
                <a:gd name="T12" fmla="*/ 4 w 15"/>
                <a:gd name="T13" fmla="*/ 8 h 16"/>
                <a:gd name="T14" fmla="*/ 6 w 15"/>
                <a:gd name="T15" fmla="*/ 7 h 16"/>
                <a:gd name="T16" fmla="*/ 6 w 15"/>
                <a:gd name="T17" fmla="*/ 7 h 16"/>
                <a:gd name="T18" fmla="*/ 7 w 15"/>
                <a:gd name="T19" fmla="*/ 6 h 16"/>
                <a:gd name="T20" fmla="*/ 7 w 15"/>
                <a:gd name="T21" fmla="*/ 5 h 16"/>
                <a:gd name="T22" fmla="*/ 7 w 15"/>
                <a:gd name="T23" fmla="*/ 5 h 16"/>
                <a:gd name="T24" fmla="*/ 8 w 15"/>
                <a:gd name="T25" fmla="*/ 4 h 16"/>
                <a:gd name="T26" fmla="*/ 8 w 15"/>
                <a:gd name="T27" fmla="*/ 3 h 16"/>
                <a:gd name="T28" fmla="*/ 8 w 15"/>
                <a:gd name="T29" fmla="*/ 3 h 16"/>
                <a:gd name="T30" fmla="*/ 9 w 15"/>
                <a:gd name="T31" fmla="*/ 2 h 16"/>
                <a:gd name="T32" fmla="*/ 9 w 15"/>
                <a:gd name="T33" fmla="*/ 2 h 16"/>
                <a:gd name="T34" fmla="*/ 9 w 15"/>
                <a:gd name="T35" fmla="*/ 2 h 16"/>
                <a:gd name="T36" fmla="*/ 9 w 15"/>
                <a:gd name="T37" fmla="*/ 1 h 16"/>
                <a:gd name="T38" fmla="*/ 10 w 15"/>
                <a:gd name="T39" fmla="*/ 1 h 16"/>
                <a:gd name="T40" fmla="*/ 13 w 15"/>
                <a:gd name="T41" fmla="*/ 3 h 16"/>
                <a:gd name="T42" fmla="*/ 13 w 15"/>
                <a:gd name="T43" fmla="*/ 3 h 16"/>
                <a:gd name="T44" fmla="*/ 13 w 15"/>
                <a:gd name="T45" fmla="*/ 4 h 16"/>
                <a:gd name="T46" fmla="*/ 12 w 15"/>
                <a:gd name="T47" fmla="*/ 4 h 16"/>
                <a:gd name="T48" fmla="*/ 12 w 15"/>
                <a:gd name="T49" fmla="*/ 4 h 16"/>
                <a:gd name="T50" fmla="*/ 12 w 15"/>
                <a:gd name="T51" fmla="*/ 5 h 16"/>
                <a:gd name="T52" fmla="*/ 11 w 15"/>
                <a:gd name="T53" fmla="*/ 6 h 16"/>
                <a:gd name="T54" fmla="*/ 11 w 15"/>
                <a:gd name="T55" fmla="*/ 6 h 16"/>
                <a:gd name="T56" fmla="*/ 10 w 15"/>
                <a:gd name="T57" fmla="*/ 7 h 16"/>
                <a:gd name="T58" fmla="*/ 10 w 15"/>
                <a:gd name="T59" fmla="*/ 8 h 16"/>
                <a:gd name="T60" fmla="*/ 9 w 15"/>
                <a:gd name="T61" fmla="*/ 8 h 16"/>
                <a:gd name="T62" fmla="*/ 9 w 15"/>
                <a:gd name="T63" fmla="*/ 9 h 16"/>
                <a:gd name="T64" fmla="*/ 8 w 15"/>
                <a:gd name="T65" fmla="*/ 10 h 16"/>
                <a:gd name="T66" fmla="*/ 8 w 15"/>
                <a:gd name="T67" fmla="*/ 11 h 16"/>
                <a:gd name="T68" fmla="*/ 8 w 15"/>
                <a:gd name="T69" fmla="*/ 11 h 16"/>
                <a:gd name="T70" fmla="*/ 7 w 15"/>
                <a:gd name="T71" fmla="*/ 12 h 16"/>
                <a:gd name="T72" fmla="*/ 7 w 15"/>
                <a:gd name="T73" fmla="*/ 13 h 16"/>
                <a:gd name="T74" fmla="*/ 6 w 15"/>
                <a:gd name="T75" fmla="*/ 14 h 16"/>
                <a:gd name="T76" fmla="*/ 5 w 15"/>
                <a:gd name="T77" fmla="*/ 15 h 16"/>
                <a:gd name="T78" fmla="*/ 5 w 15"/>
                <a:gd name="T7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6">
                  <a:moveTo>
                    <a:pt x="2" y="13"/>
                  </a:moveTo>
                  <a:cubicBezTo>
                    <a:pt x="2" y="13"/>
                    <a:pt x="4" y="14"/>
                    <a:pt x="2" y="13"/>
                  </a:cubicBezTo>
                  <a:cubicBezTo>
                    <a:pt x="3" y="14"/>
                    <a:pt x="2" y="13"/>
                    <a:pt x="2" y="13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1" y="11"/>
                    <a:pt x="3" y="11"/>
                  </a:cubicBezTo>
                  <a:cubicBezTo>
                    <a:pt x="3" y="11"/>
                    <a:pt x="2" y="10"/>
                    <a:pt x="3" y="11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9"/>
                    <a:pt x="5" y="10"/>
                    <a:pt x="4" y="9"/>
                  </a:cubicBezTo>
                  <a:cubicBezTo>
                    <a:pt x="4" y="9"/>
                    <a:pt x="4" y="8"/>
                    <a:pt x="5" y="9"/>
                  </a:cubicBezTo>
                  <a:cubicBezTo>
                    <a:pt x="6" y="10"/>
                    <a:pt x="6" y="9"/>
                    <a:pt x="5" y="8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6"/>
                    <a:pt x="7" y="9"/>
                    <a:pt x="6" y="7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7" y="6"/>
                    <a:pt x="6" y="5"/>
                    <a:pt x="7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3"/>
                    <a:pt x="8" y="5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10" y="5"/>
                    <a:pt x="8" y="4"/>
                  </a:cubicBezTo>
                  <a:cubicBezTo>
                    <a:pt x="8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2"/>
                    <a:pt x="7" y="2"/>
                    <a:pt x="9" y="3"/>
                  </a:cubicBezTo>
                  <a:cubicBezTo>
                    <a:pt x="7" y="2"/>
                    <a:pt x="10" y="3"/>
                    <a:pt x="9" y="2"/>
                  </a:cubicBezTo>
                  <a:cubicBezTo>
                    <a:pt x="8" y="2"/>
                    <a:pt x="10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9" y="2"/>
                  </a:cubicBezTo>
                  <a:cubicBezTo>
                    <a:pt x="7" y="0"/>
                    <a:pt x="10" y="2"/>
                    <a:pt x="9" y="1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9" y="1"/>
                    <a:pt x="10" y="2"/>
                    <a:pt x="10" y="1"/>
                  </a:cubicBezTo>
                  <a:cubicBezTo>
                    <a:pt x="12" y="2"/>
                    <a:pt x="9" y="1"/>
                    <a:pt x="10" y="1"/>
                  </a:cubicBezTo>
                  <a:cubicBezTo>
                    <a:pt x="7" y="0"/>
                    <a:pt x="12" y="2"/>
                    <a:pt x="13" y="3"/>
                  </a:cubicBezTo>
                  <a:cubicBezTo>
                    <a:pt x="14" y="3"/>
                    <a:pt x="11" y="2"/>
                    <a:pt x="13" y="3"/>
                  </a:cubicBezTo>
                  <a:cubicBezTo>
                    <a:pt x="15" y="4"/>
                    <a:pt x="11" y="2"/>
                    <a:pt x="13" y="3"/>
                  </a:cubicBezTo>
                  <a:cubicBezTo>
                    <a:pt x="15" y="4"/>
                    <a:pt x="11" y="2"/>
                    <a:pt x="13" y="3"/>
                  </a:cubicBezTo>
                  <a:cubicBezTo>
                    <a:pt x="11" y="2"/>
                    <a:pt x="14" y="4"/>
                    <a:pt x="13" y="3"/>
                  </a:cubicBezTo>
                  <a:cubicBezTo>
                    <a:pt x="13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4" y="5"/>
                    <a:pt x="12" y="4"/>
                  </a:cubicBezTo>
                  <a:cubicBezTo>
                    <a:pt x="13" y="5"/>
                    <a:pt x="14" y="5"/>
                    <a:pt x="12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5"/>
                    <a:pt x="13" y="6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6"/>
                    <a:pt x="11" y="6"/>
                  </a:cubicBezTo>
                  <a:cubicBezTo>
                    <a:pt x="12" y="6"/>
                    <a:pt x="13" y="7"/>
                    <a:pt x="11" y="6"/>
                  </a:cubicBezTo>
                  <a:cubicBezTo>
                    <a:pt x="12" y="7"/>
                    <a:pt x="11" y="6"/>
                    <a:pt x="11" y="6"/>
                  </a:cubicBezTo>
                  <a:cubicBezTo>
                    <a:pt x="13" y="8"/>
                    <a:pt x="10" y="6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11"/>
                    <a:pt x="8" y="9"/>
                    <a:pt x="8" y="10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8" y="10"/>
                    <a:pt x="6" y="9"/>
                    <a:pt x="8" y="11"/>
                  </a:cubicBezTo>
                  <a:cubicBezTo>
                    <a:pt x="10" y="12"/>
                    <a:pt x="8" y="11"/>
                    <a:pt x="8" y="11"/>
                  </a:cubicBezTo>
                  <a:cubicBezTo>
                    <a:pt x="8" y="11"/>
                    <a:pt x="7" y="11"/>
                    <a:pt x="8" y="11"/>
                  </a:cubicBezTo>
                  <a:cubicBezTo>
                    <a:pt x="9" y="12"/>
                    <a:pt x="6" y="10"/>
                    <a:pt x="7" y="12"/>
                  </a:cubicBezTo>
                  <a:cubicBezTo>
                    <a:pt x="6" y="11"/>
                    <a:pt x="6" y="11"/>
                    <a:pt x="7" y="12"/>
                  </a:cubicBezTo>
                  <a:cubicBezTo>
                    <a:pt x="7" y="12"/>
                    <a:pt x="5" y="11"/>
                    <a:pt x="7" y="12"/>
                  </a:cubicBezTo>
                  <a:cubicBezTo>
                    <a:pt x="7" y="13"/>
                    <a:pt x="6" y="12"/>
                    <a:pt x="7" y="13"/>
                  </a:cubicBezTo>
                  <a:cubicBezTo>
                    <a:pt x="6" y="13"/>
                    <a:pt x="5" y="12"/>
                    <a:pt x="6" y="13"/>
                  </a:cubicBezTo>
                  <a:cubicBezTo>
                    <a:pt x="7" y="14"/>
                    <a:pt x="2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4" y="14"/>
                    <a:pt x="5" y="15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4" y="14"/>
                    <a:pt x="7" y="16"/>
                    <a:pt x="5" y="15"/>
                  </a:cubicBezTo>
                  <a:cubicBezTo>
                    <a:pt x="7" y="16"/>
                    <a:pt x="1" y="13"/>
                    <a:pt x="2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13">
              <a:extLst>
                <a:ext uri="{FF2B5EF4-FFF2-40B4-BE49-F238E27FC236}">
                  <a16:creationId xmlns:a16="http://schemas.microsoft.com/office/drawing/2014/main" xmlns="" id="{33645B44-12F5-3566-B064-7C5BA3432CD9}"/>
                </a:ext>
              </a:extLst>
            </p:cNvPr>
            <p:cNvSpPr/>
            <p:nvPr/>
          </p:nvSpPr>
          <p:spPr bwMode="auto">
            <a:xfrm>
              <a:off x="3430588" y="4043363"/>
              <a:ext cx="38100" cy="57150"/>
            </a:xfrm>
            <a:custGeom>
              <a:avLst/>
              <a:gdLst>
                <a:gd name="T0" fmla="*/ 1 w 10"/>
                <a:gd name="T1" fmla="*/ 11 h 15"/>
                <a:gd name="T2" fmla="*/ 1 w 10"/>
                <a:gd name="T3" fmla="*/ 10 h 15"/>
                <a:gd name="T4" fmla="*/ 2 w 10"/>
                <a:gd name="T5" fmla="*/ 10 h 15"/>
                <a:gd name="T6" fmla="*/ 2 w 10"/>
                <a:gd name="T7" fmla="*/ 9 h 15"/>
                <a:gd name="T8" fmla="*/ 3 w 10"/>
                <a:gd name="T9" fmla="*/ 9 h 15"/>
                <a:gd name="T10" fmla="*/ 3 w 10"/>
                <a:gd name="T11" fmla="*/ 8 h 15"/>
                <a:gd name="T12" fmla="*/ 2 w 10"/>
                <a:gd name="T13" fmla="*/ 8 h 15"/>
                <a:gd name="T14" fmla="*/ 3 w 10"/>
                <a:gd name="T15" fmla="*/ 7 h 15"/>
                <a:gd name="T16" fmla="*/ 3 w 10"/>
                <a:gd name="T17" fmla="*/ 7 h 15"/>
                <a:gd name="T18" fmla="*/ 3 w 10"/>
                <a:gd name="T19" fmla="*/ 6 h 15"/>
                <a:gd name="T20" fmla="*/ 3 w 10"/>
                <a:gd name="T21" fmla="*/ 6 h 15"/>
                <a:gd name="T22" fmla="*/ 3 w 10"/>
                <a:gd name="T23" fmla="*/ 5 h 15"/>
                <a:gd name="T24" fmla="*/ 3 w 10"/>
                <a:gd name="T25" fmla="*/ 5 h 15"/>
                <a:gd name="T26" fmla="*/ 3 w 10"/>
                <a:gd name="T27" fmla="*/ 5 h 15"/>
                <a:gd name="T28" fmla="*/ 3 w 10"/>
                <a:gd name="T29" fmla="*/ 4 h 15"/>
                <a:gd name="T30" fmla="*/ 3 w 10"/>
                <a:gd name="T31" fmla="*/ 4 h 15"/>
                <a:gd name="T32" fmla="*/ 3 w 10"/>
                <a:gd name="T33" fmla="*/ 3 h 15"/>
                <a:gd name="T34" fmla="*/ 3 w 10"/>
                <a:gd name="T35" fmla="*/ 3 h 15"/>
                <a:gd name="T36" fmla="*/ 3 w 10"/>
                <a:gd name="T37" fmla="*/ 3 h 15"/>
                <a:gd name="T38" fmla="*/ 3 w 10"/>
                <a:gd name="T39" fmla="*/ 3 h 15"/>
                <a:gd name="T40" fmla="*/ 6 w 10"/>
                <a:gd name="T41" fmla="*/ 1 h 15"/>
                <a:gd name="T42" fmla="*/ 6 w 10"/>
                <a:gd name="T43" fmla="*/ 1 h 15"/>
                <a:gd name="T44" fmla="*/ 7 w 10"/>
                <a:gd name="T45" fmla="*/ 2 h 15"/>
                <a:gd name="T46" fmla="*/ 7 w 10"/>
                <a:gd name="T47" fmla="*/ 2 h 15"/>
                <a:gd name="T48" fmla="*/ 7 w 10"/>
                <a:gd name="T49" fmla="*/ 3 h 15"/>
                <a:gd name="T50" fmla="*/ 7 w 10"/>
                <a:gd name="T51" fmla="*/ 4 h 15"/>
                <a:gd name="T52" fmla="*/ 7 w 10"/>
                <a:gd name="T53" fmla="*/ 4 h 15"/>
                <a:gd name="T54" fmla="*/ 7 w 10"/>
                <a:gd name="T55" fmla="*/ 5 h 15"/>
                <a:gd name="T56" fmla="*/ 7 w 10"/>
                <a:gd name="T57" fmla="*/ 5 h 15"/>
                <a:gd name="T58" fmla="*/ 7 w 10"/>
                <a:gd name="T59" fmla="*/ 6 h 15"/>
                <a:gd name="T60" fmla="*/ 7 w 10"/>
                <a:gd name="T61" fmla="*/ 7 h 15"/>
                <a:gd name="T62" fmla="*/ 7 w 10"/>
                <a:gd name="T63" fmla="*/ 8 h 15"/>
                <a:gd name="T64" fmla="*/ 7 w 10"/>
                <a:gd name="T65" fmla="*/ 9 h 15"/>
                <a:gd name="T66" fmla="*/ 7 w 10"/>
                <a:gd name="T67" fmla="*/ 9 h 15"/>
                <a:gd name="T68" fmla="*/ 6 w 10"/>
                <a:gd name="T69" fmla="*/ 10 h 15"/>
                <a:gd name="T70" fmla="*/ 5 w 10"/>
                <a:gd name="T71" fmla="*/ 10 h 15"/>
                <a:gd name="T72" fmla="*/ 5 w 10"/>
                <a:gd name="T73" fmla="*/ 12 h 15"/>
                <a:gd name="T74" fmla="*/ 5 w 10"/>
                <a:gd name="T75" fmla="*/ 12 h 15"/>
                <a:gd name="T76" fmla="*/ 4 w 10"/>
                <a:gd name="T77" fmla="*/ 13 h 15"/>
                <a:gd name="T78" fmla="*/ 4 w 10"/>
                <a:gd name="T7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5">
                  <a:moveTo>
                    <a:pt x="1" y="11"/>
                  </a:moveTo>
                  <a:cubicBezTo>
                    <a:pt x="1" y="11"/>
                    <a:pt x="3" y="13"/>
                    <a:pt x="1" y="11"/>
                  </a:cubicBezTo>
                  <a:cubicBezTo>
                    <a:pt x="2" y="12"/>
                    <a:pt x="1" y="11"/>
                    <a:pt x="1" y="10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9"/>
                    <a:pt x="2" y="10"/>
                  </a:cubicBezTo>
                  <a:cubicBezTo>
                    <a:pt x="2" y="10"/>
                    <a:pt x="1" y="9"/>
                    <a:pt x="2" y="9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3" y="9"/>
                  </a:cubicBezTo>
                  <a:cubicBezTo>
                    <a:pt x="2" y="8"/>
                    <a:pt x="4" y="9"/>
                    <a:pt x="3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9"/>
                    <a:pt x="4" y="9"/>
                    <a:pt x="3" y="8"/>
                  </a:cubicBezTo>
                  <a:cubicBezTo>
                    <a:pt x="0" y="7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5" y="8"/>
                    <a:pt x="3" y="7"/>
                  </a:cubicBezTo>
                  <a:cubicBezTo>
                    <a:pt x="2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4" y="5"/>
                    <a:pt x="3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5"/>
                    <a:pt x="5" y="4"/>
                    <a:pt x="3" y="5"/>
                  </a:cubicBezTo>
                  <a:cubicBezTo>
                    <a:pt x="3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1" y="4"/>
                    <a:pt x="4" y="3"/>
                    <a:pt x="3" y="4"/>
                  </a:cubicBezTo>
                  <a:cubicBezTo>
                    <a:pt x="2" y="4"/>
                    <a:pt x="4" y="3"/>
                    <a:pt x="3" y="4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3" y="3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4" y="2"/>
                    <a:pt x="2" y="3"/>
                    <a:pt x="3" y="3"/>
                  </a:cubicBezTo>
                  <a:cubicBezTo>
                    <a:pt x="2" y="3"/>
                    <a:pt x="4" y="2"/>
                    <a:pt x="3" y="3"/>
                  </a:cubicBezTo>
                  <a:cubicBezTo>
                    <a:pt x="5" y="2"/>
                    <a:pt x="2" y="3"/>
                    <a:pt x="3" y="3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1"/>
                    <a:pt x="5" y="2"/>
                    <a:pt x="6" y="1"/>
                  </a:cubicBezTo>
                  <a:cubicBezTo>
                    <a:pt x="8" y="0"/>
                    <a:pt x="5" y="2"/>
                    <a:pt x="6" y="1"/>
                  </a:cubicBezTo>
                  <a:cubicBezTo>
                    <a:pt x="9" y="0"/>
                    <a:pt x="4" y="2"/>
                    <a:pt x="6" y="1"/>
                  </a:cubicBezTo>
                  <a:cubicBezTo>
                    <a:pt x="5" y="2"/>
                    <a:pt x="8" y="1"/>
                    <a:pt x="7" y="2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7" y="3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9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7" y="4"/>
                  </a:cubicBezTo>
                  <a:cubicBezTo>
                    <a:pt x="8" y="4"/>
                    <a:pt x="9" y="4"/>
                    <a:pt x="7" y="4"/>
                  </a:cubicBezTo>
                  <a:cubicBezTo>
                    <a:pt x="9" y="4"/>
                    <a:pt x="7" y="5"/>
                    <a:pt x="7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9"/>
                    <a:pt x="6" y="8"/>
                    <a:pt x="7" y="9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9"/>
                    <a:pt x="4" y="8"/>
                    <a:pt x="7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5" y="9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4" y="10"/>
                    <a:pt x="6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5" y="12"/>
                    <a:pt x="4" y="11"/>
                    <a:pt x="5" y="12"/>
                  </a:cubicBezTo>
                  <a:cubicBezTo>
                    <a:pt x="5" y="13"/>
                    <a:pt x="2" y="10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2"/>
                    <a:pt x="4" y="13"/>
                  </a:cubicBezTo>
                  <a:cubicBezTo>
                    <a:pt x="5" y="14"/>
                    <a:pt x="4" y="13"/>
                    <a:pt x="4" y="13"/>
                  </a:cubicBezTo>
                  <a:cubicBezTo>
                    <a:pt x="3" y="13"/>
                    <a:pt x="5" y="15"/>
                    <a:pt x="4" y="14"/>
                  </a:cubicBezTo>
                  <a:cubicBezTo>
                    <a:pt x="5" y="15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14">
              <a:extLst>
                <a:ext uri="{FF2B5EF4-FFF2-40B4-BE49-F238E27FC236}">
                  <a16:creationId xmlns:a16="http://schemas.microsoft.com/office/drawing/2014/main" xmlns="" id="{F858A99F-5E06-194D-B6C2-7F91BC7F0746}"/>
                </a:ext>
              </a:extLst>
            </p:cNvPr>
            <p:cNvSpPr/>
            <p:nvPr/>
          </p:nvSpPr>
          <p:spPr bwMode="auto">
            <a:xfrm>
              <a:off x="3328988" y="4125913"/>
              <a:ext cx="46038" cy="52388"/>
            </a:xfrm>
            <a:custGeom>
              <a:avLst/>
              <a:gdLst>
                <a:gd name="T0" fmla="*/ 1 w 12"/>
                <a:gd name="T1" fmla="*/ 14 h 14"/>
                <a:gd name="T2" fmla="*/ 2 w 12"/>
                <a:gd name="T3" fmla="*/ 13 h 14"/>
                <a:gd name="T4" fmla="*/ 2 w 12"/>
                <a:gd name="T5" fmla="*/ 12 h 14"/>
                <a:gd name="T6" fmla="*/ 2 w 12"/>
                <a:gd name="T7" fmla="*/ 11 h 14"/>
                <a:gd name="T8" fmla="*/ 2 w 12"/>
                <a:gd name="T9" fmla="*/ 10 h 14"/>
                <a:gd name="T10" fmla="*/ 2 w 12"/>
                <a:gd name="T11" fmla="*/ 9 h 14"/>
                <a:gd name="T12" fmla="*/ 2 w 12"/>
                <a:gd name="T13" fmla="*/ 8 h 14"/>
                <a:gd name="T14" fmla="*/ 3 w 12"/>
                <a:gd name="T15" fmla="*/ 8 h 14"/>
                <a:gd name="T16" fmla="*/ 3 w 12"/>
                <a:gd name="T17" fmla="*/ 7 h 14"/>
                <a:gd name="T18" fmla="*/ 3 w 12"/>
                <a:gd name="T19" fmla="*/ 6 h 14"/>
                <a:gd name="T20" fmla="*/ 4 w 12"/>
                <a:gd name="T21" fmla="*/ 5 h 14"/>
                <a:gd name="T22" fmla="*/ 4 w 12"/>
                <a:gd name="T23" fmla="*/ 5 h 14"/>
                <a:gd name="T24" fmla="*/ 4 w 12"/>
                <a:gd name="T25" fmla="*/ 4 h 14"/>
                <a:gd name="T26" fmla="*/ 4 w 12"/>
                <a:gd name="T27" fmla="*/ 4 h 14"/>
                <a:gd name="T28" fmla="*/ 5 w 12"/>
                <a:gd name="T29" fmla="*/ 3 h 14"/>
                <a:gd name="T30" fmla="*/ 5 w 12"/>
                <a:gd name="T31" fmla="*/ 3 h 14"/>
                <a:gd name="T32" fmla="*/ 5 w 12"/>
                <a:gd name="T33" fmla="*/ 2 h 14"/>
                <a:gd name="T34" fmla="*/ 5 w 12"/>
                <a:gd name="T35" fmla="*/ 2 h 14"/>
                <a:gd name="T36" fmla="*/ 6 w 12"/>
                <a:gd name="T37" fmla="*/ 1 h 14"/>
                <a:gd name="T38" fmla="*/ 6 w 12"/>
                <a:gd name="T39" fmla="*/ 1 h 14"/>
                <a:gd name="T40" fmla="*/ 9 w 12"/>
                <a:gd name="T41" fmla="*/ 3 h 14"/>
                <a:gd name="T42" fmla="*/ 9 w 12"/>
                <a:gd name="T43" fmla="*/ 3 h 14"/>
                <a:gd name="T44" fmla="*/ 9 w 12"/>
                <a:gd name="T45" fmla="*/ 4 h 14"/>
                <a:gd name="T46" fmla="*/ 9 w 12"/>
                <a:gd name="T47" fmla="*/ 4 h 14"/>
                <a:gd name="T48" fmla="*/ 9 w 12"/>
                <a:gd name="T49" fmla="*/ 5 h 14"/>
                <a:gd name="T50" fmla="*/ 8 w 12"/>
                <a:gd name="T51" fmla="*/ 5 h 14"/>
                <a:gd name="T52" fmla="*/ 8 w 12"/>
                <a:gd name="T53" fmla="*/ 6 h 14"/>
                <a:gd name="T54" fmla="*/ 8 w 12"/>
                <a:gd name="T55" fmla="*/ 6 h 14"/>
                <a:gd name="T56" fmla="*/ 8 w 12"/>
                <a:gd name="T57" fmla="*/ 7 h 14"/>
                <a:gd name="T58" fmla="*/ 7 w 12"/>
                <a:gd name="T59" fmla="*/ 7 h 14"/>
                <a:gd name="T60" fmla="*/ 7 w 12"/>
                <a:gd name="T61" fmla="*/ 8 h 14"/>
                <a:gd name="T62" fmla="*/ 7 w 12"/>
                <a:gd name="T63" fmla="*/ 9 h 14"/>
                <a:gd name="T64" fmla="*/ 6 w 12"/>
                <a:gd name="T65" fmla="*/ 9 h 14"/>
                <a:gd name="T66" fmla="*/ 6 w 12"/>
                <a:gd name="T67" fmla="*/ 10 h 14"/>
                <a:gd name="T68" fmla="*/ 6 w 12"/>
                <a:gd name="T69" fmla="*/ 11 h 14"/>
                <a:gd name="T70" fmla="*/ 5 w 12"/>
                <a:gd name="T71" fmla="*/ 11 h 14"/>
                <a:gd name="T72" fmla="*/ 6 w 12"/>
                <a:gd name="T73" fmla="*/ 12 h 14"/>
                <a:gd name="T74" fmla="*/ 6 w 12"/>
                <a:gd name="T75" fmla="*/ 13 h 14"/>
                <a:gd name="T76" fmla="*/ 5 w 12"/>
                <a:gd name="T77" fmla="*/ 14 h 14"/>
                <a:gd name="T78" fmla="*/ 5 w 12"/>
                <a:gd name="T7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4">
                  <a:moveTo>
                    <a:pt x="1" y="14"/>
                  </a:moveTo>
                  <a:cubicBezTo>
                    <a:pt x="1" y="14"/>
                    <a:pt x="4" y="14"/>
                    <a:pt x="1" y="14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0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0" y="12"/>
                    <a:pt x="2" y="12"/>
                  </a:cubicBezTo>
                  <a:cubicBezTo>
                    <a:pt x="2" y="12"/>
                    <a:pt x="1" y="12"/>
                    <a:pt x="2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4" y="10"/>
                    <a:pt x="2" y="9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5" y="9"/>
                    <a:pt x="3" y="8"/>
                  </a:cubicBezTo>
                  <a:cubicBezTo>
                    <a:pt x="2" y="7"/>
                    <a:pt x="4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5" y="5"/>
                    <a:pt x="4" y="4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3" y="4"/>
                    <a:pt x="6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5" y="4"/>
                    <a:pt x="5" y="3"/>
                  </a:cubicBezTo>
                  <a:cubicBezTo>
                    <a:pt x="4" y="3"/>
                    <a:pt x="4" y="2"/>
                    <a:pt x="5" y="3"/>
                  </a:cubicBezTo>
                  <a:cubicBezTo>
                    <a:pt x="3" y="2"/>
                    <a:pt x="6" y="3"/>
                    <a:pt x="5" y="3"/>
                  </a:cubicBezTo>
                  <a:cubicBezTo>
                    <a:pt x="4" y="2"/>
                    <a:pt x="6" y="3"/>
                    <a:pt x="5" y="2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6" y="2"/>
                    <a:pt x="5" y="2"/>
                  </a:cubicBezTo>
                  <a:cubicBezTo>
                    <a:pt x="7" y="2"/>
                    <a:pt x="5" y="1"/>
                    <a:pt x="6" y="1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8" y="2"/>
                    <a:pt x="5" y="1"/>
                    <a:pt x="6" y="1"/>
                  </a:cubicBezTo>
                  <a:cubicBezTo>
                    <a:pt x="3" y="0"/>
                    <a:pt x="8" y="2"/>
                    <a:pt x="9" y="3"/>
                  </a:cubicBezTo>
                  <a:cubicBezTo>
                    <a:pt x="10" y="3"/>
                    <a:pt x="7" y="2"/>
                    <a:pt x="9" y="3"/>
                  </a:cubicBezTo>
                  <a:cubicBezTo>
                    <a:pt x="11" y="4"/>
                    <a:pt x="8" y="2"/>
                    <a:pt x="9" y="3"/>
                  </a:cubicBezTo>
                  <a:cubicBezTo>
                    <a:pt x="12" y="4"/>
                    <a:pt x="7" y="2"/>
                    <a:pt x="9" y="3"/>
                  </a:cubicBezTo>
                  <a:cubicBezTo>
                    <a:pt x="7" y="3"/>
                    <a:pt x="10" y="4"/>
                    <a:pt x="9" y="4"/>
                  </a:cubicBezTo>
                  <a:cubicBezTo>
                    <a:pt x="9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9" y="4"/>
                  </a:cubicBezTo>
                  <a:cubicBezTo>
                    <a:pt x="9" y="5"/>
                    <a:pt x="10" y="5"/>
                    <a:pt x="9" y="5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10" y="6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6"/>
                    <a:pt x="8" y="6"/>
                  </a:cubicBezTo>
                  <a:cubicBezTo>
                    <a:pt x="9" y="6"/>
                    <a:pt x="10" y="7"/>
                    <a:pt x="8" y="6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10" y="7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7" y="9"/>
                  </a:cubicBezTo>
                  <a:cubicBezTo>
                    <a:pt x="8" y="10"/>
                    <a:pt x="6" y="9"/>
                    <a:pt x="6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4" y="9"/>
                    <a:pt x="6" y="10"/>
                  </a:cubicBezTo>
                  <a:cubicBezTo>
                    <a:pt x="8" y="11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4" y="10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4" y="11"/>
                    <a:pt x="6" y="12"/>
                  </a:cubicBezTo>
                  <a:cubicBezTo>
                    <a:pt x="6" y="12"/>
                    <a:pt x="5" y="12"/>
                    <a:pt x="6" y="12"/>
                  </a:cubicBezTo>
                  <a:cubicBezTo>
                    <a:pt x="6" y="12"/>
                    <a:pt x="4" y="12"/>
                    <a:pt x="6" y="13"/>
                  </a:cubicBezTo>
                  <a:cubicBezTo>
                    <a:pt x="6" y="13"/>
                    <a:pt x="2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4" y="14"/>
                    <a:pt x="5" y="14"/>
                  </a:cubicBezTo>
                  <a:cubicBezTo>
                    <a:pt x="7" y="14"/>
                    <a:pt x="5" y="14"/>
                    <a:pt x="5" y="14"/>
                  </a:cubicBezTo>
                  <a:cubicBezTo>
                    <a:pt x="5" y="14"/>
                    <a:pt x="7" y="14"/>
                    <a:pt x="5" y="14"/>
                  </a:cubicBezTo>
                  <a:cubicBezTo>
                    <a:pt x="7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15">
              <a:extLst>
                <a:ext uri="{FF2B5EF4-FFF2-40B4-BE49-F238E27FC236}">
                  <a16:creationId xmlns:a16="http://schemas.microsoft.com/office/drawing/2014/main" xmlns="" id="{9DB0BF76-B270-629F-CF1A-DFC6BD6EF5A4}"/>
                </a:ext>
              </a:extLst>
            </p:cNvPr>
            <p:cNvSpPr/>
            <p:nvPr/>
          </p:nvSpPr>
          <p:spPr bwMode="auto">
            <a:xfrm>
              <a:off x="3567113" y="4054476"/>
              <a:ext cx="63500" cy="71438"/>
            </a:xfrm>
            <a:custGeom>
              <a:avLst/>
              <a:gdLst>
                <a:gd name="T0" fmla="*/ 11 w 17"/>
                <a:gd name="T1" fmla="*/ 19 h 19"/>
                <a:gd name="T2" fmla="*/ 11 w 17"/>
                <a:gd name="T3" fmla="*/ 18 h 19"/>
                <a:gd name="T4" fmla="*/ 10 w 17"/>
                <a:gd name="T5" fmla="*/ 17 h 19"/>
                <a:gd name="T6" fmla="*/ 10 w 17"/>
                <a:gd name="T7" fmla="*/ 15 h 19"/>
                <a:gd name="T8" fmla="*/ 10 w 17"/>
                <a:gd name="T9" fmla="*/ 14 h 19"/>
                <a:gd name="T10" fmla="*/ 9 w 17"/>
                <a:gd name="T11" fmla="*/ 13 h 19"/>
                <a:gd name="T12" fmla="*/ 8 w 17"/>
                <a:gd name="T13" fmla="*/ 12 h 19"/>
                <a:gd name="T14" fmla="*/ 8 w 17"/>
                <a:gd name="T15" fmla="*/ 11 h 19"/>
                <a:gd name="T16" fmla="*/ 8 w 17"/>
                <a:gd name="T17" fmla="*/ 10 h 19"/>
                <a:gd name="T18" fmla="*/ 7 w 17"/>
                <a:gd name="T19" fmla="*/ 9 h 19"/>
                <a:gd name="T20" fmla="*/ 6 w 17"/>
                <a:gd name="T21" fmla="*/ 8 h 19"/>
                <a:gd name="T22" fmla="*/ 6 w 17"/>
                <a:gd name="T23" fmla="*/ 7 h 19"/>
                <a:gd name="T24" fmla="*/ 5 w 17"/>
                <a:gd name="T25" fmla="*/ 6 h 19"/>
                <a:gd name="T26" fmla="*/ 5 w 17"/>
                <a:gd name="T27" fmla="*/ 6 h 19"/>
                <a:gd name="T28" fmla="*/ 4 w 17"/>
                <a:gd name="T29" fmla="*/ 5 h 19"/>
                <a:gd name="T30" fmla="*/ 4 w 17"/>
                <a:gd name="T31" fmla="*/ 4 h 19"/>
                <a:gd name="T32" fmla="*/ 4 w 17"/>
                <a:gd name="T33" fmla="*/ 3 h 19"/>
                <a:gd name="T34" fmla="*/ 3 w 17"/>
                <a:gd name="T35" fmla="*/ 2 h 19"/>
                <a:gd name="T36" fmla="*/ 3 w 17"/>
                <a:gd name="T37" fmla="*/ 2 h 19"/>
                <a:gd name="T38" fmla="*/ 3 w 17"/>
                <a:gd name="T39" fmla="*/ 2 h 19"/>
                <a:gd name="T40" fmla="*/ 7 w 17"/>
                <a:gd name="T41" fmla="*/ 0 h 19"/>
                <a:gd name="T42" fmla="*/ 7 w 17"/>
                <a:gd name="T43" fmla="*/ 1 h 19"/>
                <a:gd name="T44" fmla="*/ 7 w 17"/>
                <a:gd name="T45" fmla="*/ 1 h 19"/>
                <a:gd name="T46" fmla="*/ 8 w 17"/>
                <a:gd name="T47" fmla="*/ 2 h 19"/>
                <a:gd name="T48" fmla="*/ 8 w 17"/>
                <a:gd name="T49" fmla="*/ 2 h 19"/>
                <a:gd name="T50" fmla="*/ 8 w 17"/>
                <a:gd name="T51" fmla="*/ 3 h 19"/>
                <a:gd name="T52" fmla="*/ 9 w 17"/>
                <a:gd name="T53" fmla="*/ 4 h 19"/>
                <a:gd name="T54" fmla="*/ 9 w 17"/>
                <a:gd name="T55" fmla="*/ 5 h 19"/>
                <a:gd name="T56" fmla="*/ 10 w 17"/>
                <a:gd name="T57" fmla="*/ 6 h 19"/>
                <a:gd name="T58" fmla="*/ 10 w 17"/>
                <a:gd name="T59" fmla="*/ 6 h 19"/>
                <a:gd name="T60" fmla="*/ 11 w 17"/>
                <a:gd name="T61" fmla="*/ 7 h 19"/>
                <a:gd name="T62" fmla="*/ 12 w 17"/>
                <a:gd name="T63" fmla="*/ 9 h 19"/>
                <a:gd name="T64" fmla="*/ 12 w 17"/>
                <a:gd name="T65" fmla="*/ 10 h 19"/>
                <a:gd name="T66" fmla="*/ 13 w 17"/>
                <a:gd name="T67" fmla="*/ 11 h 19"/>
                <a:gd name="T68" fmla="*/ 13 w 17"/>
                <a:gd name="T69" fmla="*/ 12 h 19"/>
                <a:gd name="T70" fmla="*/ 13 w 17"/>
                <a:gd name="T71" fmla="*/ 13 h 19"/>
                <a:gd name="T72" fmla="*/ 14 w 17"/>
                <a:gd name="T73" fmla="*/ 15 h 19"/>
                <a:gd name="T74" fmla="*/ 14 w 17"/>
                <a:gd name="T75" fmla="*/ 17 h 19"/>
                <a:gd name="T76" fmla="*/ 15 w 17"/>
                <a:gd name="T77" fmla="*/ 18 h 19"/>
                <a:gd name="T78" fmla="*/ 15 w 17"/>
                <a:gd name="T7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9">
                  <a:moveTo>
                    <a:pt x="11" y="19"/>
                  </a:moveTo>
                  <a:cubicBezTo>
                    <a:pt x="11" y="19"/>
                    <a:pt x="14" y="19"/>
                    <a:pt x="11" y="19"/>
                  </a:cubicBezTo>
                  <a:cubicBezTo>
                    <a:pt x="12" y="19"/>
                    <a:pt x="11" y="19"/>
                    <a:pt x="11" y="19"/>
                  </a:cubicBezTo>
                  <a:cubicBezTo>
                    <a:pt x="9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9" y="17"/>
                    <a:pt x="10" y="17"/>
                  </a:cubicBezTo>
                  <a:cubicBezTo>
                    <a:pt x="11" y="16"/>
                    <a:pt x="9" y="16"/>
                    <a:pt x="10" y="16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2"/>
                    <a:pt x="11" y="12"/>
                    <a:pt x="9" y="13"/>
                  </a:cubicBezTo>
                  <a:cubicBezTo>
                    <a:pt x="7" y="14"/>
                    <a:pt x="8" y="13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10" y="10"/>
                    <a:pt x="8" y="11"/>
                  </a:cubicBezTo>
                  <a:cubicBezTo>
                    <a:pt x="7" y="11"/>
                    <a:pt x="9" y="10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6" y="11"/>
                    <a:pt x="7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7" y="6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7" y="5"/>
                    <a:pt x="5" y="6"/>
                  </a:cubicBezTo>
                  <a:cubicBezTo>
                    <a:pt x="5" y="6"/>
                    <a:pt x="4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3" y="5"/>
                    <a:pt x="5" y="3"/>
                    <a:pt x="4" y="4"/>
                  </a:cubicBezTo>
                  <a:cubicBezTo>
                    <a:pt x="3" y="4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1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4" y="1"/>
                    <a:pt x="3" y="2"/>
                  </a:cubicBezTo>
                  <a:cubicBezTo>
                    <a:pt x="5" y="1"/>
                    <a:pt x="3" y="2"/>
                    <a:pt x="3" y="2"/>
                  </a:cubicBezTo>
                  <a:cubicBezTo>
                    <a:pt x="0" y="2"/>
                    <a:pt x="5" y="1"/>
                    <a:pt x="7" y="0"/>
                  </a:cubicBezTo>
                  <a:cubicBezTo>
                    <a:pt x="7" y="0"/>
                    <a:pt x="5" y="1"/>
                    <a:pt x="7" y="0"/>
                  </a:cubicBezTo>
                  <a:cubicBezTo>
                    <a:pt x="9" y="0"/>
                    <a:pt x="5" y="1"/>
                    <a:pt x="7" y="0"/>
                  </a:cubicBezTo>
                  <a:cubicBezTo>
                    <a:pt x="9" y="0"/>
                    <a:pt x="4" y="1"/>
                    <a:pt x="7" y="1"/>
                  </a:cubicBezTo>
                  <a:cubicBezTo>
                    <a:pt x="5" y="1"/>
                    <a:pt x="9" y="0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9" y="1"/>
                    <a:pt x="8" y="2"/>
                  </a:cubicBezTo>
                  <a:cubicBezTo>
                    <a:pt x="8" y="2"/>
                    <a:pt x="10" y="1"/>
                    <a:pt x="8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10" y="2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4"/>
                  </a:cubicBezTo>
                  <a:cubicBezTo>
                    <a:pt x="9" y="4"/>
                    <a:pt x="10" y="3"/>
                    <a:pt x="9" y="4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4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2" y="9"/>
                  </a:cubicBezTo>
                  <a:cubicBezTo>
                    <a:pt x="14" y="8"/>
                    <a:pt x="11" y="10"/>
                    <a:pt x="12" y="10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0" y="12"/>
                    <a:pt x="13" y="11"/>
                  </a:cubicBezTo>
                  <a:cubicBezTo>
                    <a:pt x="15" y="10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2"/>
                    <a:pt x="12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2" y="14"/>
                    <a:pt x="14" y="14"/>
                  </a:cubicBezTo>
                  <a:cubicBezTo>
                    <a:pt x="14" y="14"/>
                    <a:pt x="13" y="15"/>
                    <a:pt x="14" y="15"/>
                  </a:cubicBezTo>
                  <a:cubicBezTo>
                    <a:pt x="14" y="15"/>
                    <a:pt x="13" y="16"/>
                    <a:pt x="14" y="16"/>
                  </a:cubicBezTo>
                  <a:cubicBezTo>
                    <a:pt x="15" y="16"/>
                    <a:pt x="10" y="17"/>
                    <a:pt x="14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3" y="18"/>
                    <a:pt x="15" y="18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4" y="19"/>
                    <a:pt x="17" y="19"/>
                    <a:pt x="15" y="19"/>
                  </a:cubicBezTo>
                  <a:cubicBezTo>
                    <a:pt x="17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16">
              <a:extLst>
                <a:ext uri="{FF2B5EF4-FFF2-40B4-BE49-F238E27FC236}">
                  <a16:creationId xmlns:a16="http://schemas.microsoft.com/office/drawing/2014/main" xmlns="" id="{2947F5D6-275E-AC0D-3FD6-C88E8107D5EA}"/>
                </a:ext>
              </a:extLst>
            </p:cNvPr>
            <p:cNvSpPr/>
            <p:nvPr/>
          </p:nvSpPr>
          <p:spPr bwMode="auto">
            <a:xfrm>
              <a:off x="3727450" y="3886201"/>
              <a:ext cx="49213" cy="36513"/>
            </a:xfrm>
            <a:custGeom>
              <a:avLst/>
              <a:gdLst>
                <a:gd name="T0" fmla="*/ 13 w 13"/>
                <a:gd name="T1" fmla="*/ 5 h 10"/>
                <a:gd name="T2" fmla="*/ 12 w 13"/>
                <a:gd name="T3" fmla="*/ 6 h 10"/>
                <a:gd name="T4" fmla="*/ 11 w 13"/>
                <a:gd name="T5" fmla="*/ 6 h 10"/>
                <a:gd name="T6" fmla="*/ 10 w 13"/>
                <a:gd name="T7" fmla="*/ 6 h 10"/>
                <a:gd name="T8" fmla="*/ 9 w 13"/>
                <a:gd name="T9" fmla="*/ 6 h 10"/>
                <a:gd name="T10" fmla="*/ 8 w 13"/>
                <a:gd name="T11" fmla="*/ 7 h 10"/>
                <a:gd name="T12" fmla="*/ 8 w 13"/>
                <a:gd name="T13" fmla="*/ 7 h 10"/>
                <a:gd name="T14" fmla="*/ 7 w 13"/>
                <a:gd name="T15" fmla="*/ 7 h 10"/>
                <a:gd name="T16" fmla="*/ 6 w 13"/>
                <a:gd name="T17" fmla="*/ 7 h 10"/>
                <a:gd name="T18" fmla="*/ 5 w 13"/>
                <a:gd name="T19" fmla="*/ 7 h 10"/>
                <a:gd name="T20" fmla="*/ 4 w 13"/>
                <a:gd name="T21" fmla="*/ 7 h 10"/>
                <a:gd name="T22" fmla="*/ 4 w 13"/>
                <a:gd name="T23" fmla="*/ 7 h 10"/>
                <a:gd name="T24" fmla="*/ 3 w 13"/>
                <a:gd name="T25" fmla="*/ 7 h 10"/>
                <a:gd name="T26" fmla="*/ 3 w 13"/>
                <a:gd name="T27" fmla="*/ 8 h 10"/>
                <a:gd name="T28" fmla="*/ 2 w 13"/>
                <a:gd name="T29" fmla="*/ 8 h 10"/>
                <a:gd name="T30" fmla="*/ 1 w 13"/>
                <a:gd name="T31" fmla="*/ 8 h 10"/>
                <a:gd name="T32" fmla="*/ 1 w 13"/>
                <a:gd name="T33" fmla="*/ 7 h 10"/>
                <a:gd name="T34" fmla="*/ 1 w 13"/>
                <a:gd name="T35" fmla="*/ 8 h 10"/>
                <a:gd name="T36" fmla="*/ 0 w 13"/>
                <a:gd name="T37" fmla="*/ 8 h 10"/>
                <a:gd name="T38" fmla="*/ 0 w 13"/>
                <a:gd name="T39" fmla="*/ 8 h 10"/>
                <a:gd name="T40" fmla="*/ 0 w 13"/>
                <a:gd name="T41" fmla="*/ 4 h 10"/>
                <a:gd name="T42" fmla="*/ 0 w 13"/>
                <a:gd name="T43" fmla="*/ 4 h 10"/>
                <a:gd name="T44" fmla="*/ 1 w 13"/>
                <a:gd name="T45" fmla="*/ 4 h 10"/>
                <a:gd name="T46" fmla="*/ 1 w 13"/>
                <a:gd name="T47" fmla="*/ 4 h 10"/>
                <a:gd name="T48" fmla="*/ 1 w 13"/>
                <a:gd name="T49" fmla="*/ 4 h 10"/>
                <a:gd name="T50" fmla="*/ 2 w 13"/>
                <a:gd name="T51" fmla="*/ 3 h 10"/>
                <a:gd name="T52" fmla="*/ 3 w 13"/>
                <a:gd name="T53" fmla="*/ 3 h 10"/>
                <a:gd name="T54" fmla="*/ 3 w 13"/>
                <a:gd name="T55" fmla="*/ 3 h 10"/>
                <a:gd name="T56" fmla="*/ 4 w 13"/>
                <a:gd name="T57" fmla="*/ 3 h 10"/>
                <a:gd name="T58" fmla="*/ 4 w 13"/>
                <a:gd name="T59" fmla="*/ 3 h 10"/>
                <a:gd name="T60" fmla="*/ 5 w 13"/>
                <a:gd name="T61" fmla="*/ 3 h 10"/>
                <a:gd name="T62" fmla="*/ 6 w 13"/>
                <a:gd name="T63" fmla="*/ 3 h 10"/>
                <a:gd name="T64" fmla="*/ 7 w 13"/>
                <a:gd name="T65" fmla="*/ 3 h 10"/>
                <a:gd name="T66" fmla="*/ 7 w 13"/>
                <a:gd name="T67" fmla="*/ 3 h 10"/>
                <a:gd name="T68" fmla="*/ 8 w 13"/>
                <a:gd name="T69" fmla="*/ 3 h 10"/>
                <a:gd name="T70" fmla="*/ 9 w 13"/>
                <a:gd name="T71" fmla="*/ 3 h 10"/>
                <a:gd name="T72" fmla="*/ 9 w 13"/>
                <a:gd name="T73" fmla="*/ 2 h 10"/>
                <a:gd name="T74" fmla="*/ 10 w 13"/>
                <a:gd name="T75" fmla="*/ 2 h 10"/>
                <a:gd name="T76" fmla="*/ 11 w 13"/>
                <a:gd name="T77" fmla="*/ 2 h 10"/>
                <a:gd name="T78" fmla="*/ 11 w 13"/>
                <a:gd name="T7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cubicBezTo>
                    <a:pt x="13" y="5"/>
                    <a:pt x="12" y="3"/>
                    <a:pt x="13" y="5"/>
                  </a:cubicBezTo>
                  <a:cubicBezTo>
                    <a:pt x="12" y="4"/>
                    <a:pt x="13" y="5"/>
                    <a:pt x="12" y="5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2" y="7"/>
                    <a:pt x="11" y="6"/>
                  </a:cubicBezTo>
                  <a:cubicBezTo>
                    <a:pt x="11" y="5"/>
                    <a:pt x="11" y="7"/>
                    <a:pt x="10" y="6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9" y="7"/>
                    <a:pt x="8" y="5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5"/>
                    <a:pt x="8" y="5"/>
                    <a:pt x="8" y="7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7" y="5"/>
                    <a:pt x="7" y="7"/>
                  </a:cubicBezTo>
                  <a:cubicBezTo>
                    <a:pt x="7" y="8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7"/>
                  </a:cubicBezTo>
                  <a:cubicBezTo>
                    <a:pt x="5" y="7"/>
                    <a:pt x="5" y="8"/>
                    <a:pt x="5" y="7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8"/>
                    <a:pt x="5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5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9"/>
                    <a:pt x="1" y="7"/>
                    <a:pt x="1" y="8"/>
                  </a:cubicBezTo>
                  <a:cubicBezTo>
                    <a:pt x="1" y="9"/>
                    <a:pt x="1" y="6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10"/>
                    <a:pt x="0" y="7"/>
                    <a:pt x="0" y="8"/>
                  </a:cubicBezTo>
                  <a:cubicBezTo>
                    <a:pt x="0" y="6"/>
                    <a:pt x="0" y="8"/>
                    <a:pt x="0" y="8"/>
                  </a:cubicBezTo>
                  <a:cubicBezTo>
                    <a:pt x="0" y="8"/>
                    <a:pt x="0" y="7"/>
                    <a:pt x="0" y="8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0" y="10"/>
                    <a:pt x="0" y="5"/>
                    <a:pt x="0" y="4"/>
                  </a:cubicBezTo>
                  <a:cubicBezTo>
                    <a:pt x="0" y="3"/>
                    <a:pt x="0" y="6"/>
                    <a:pt x="0" y="4"/>
                  </a:cubicBezTo>
                  <a:cubicBezTo>
                    <a:pt x="0" y="1"/>
                    <a:pt x="0" y="5"/>
                    <a:pt x="0" y="4"/>
                  </a:cubicBezTo>
                  <a:cubicBezTo>
                    <a:pt x="0" y="1"/>
                    <a:pt x="0" y="6"/>
                    <a:pt x="0" y="4"/>
                  </a:cubicBezTo>
                  <a:cubicBezTo>
                    <a:pt x="0" y="5"/>
                    <a:pt x="0" y="2"/>
                    <a:pt x="0" y="4"/>
                  </a:cubicBezTo>
                  <a:cubicBezTo>
                    <a:pt x="1" y="4"/>
                    <a:pt x="1" y="2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2"/>
                    <a:pt x="1" y="4"/>
                  </a:cubicBezTo>
                  <a:cubicBezTo>
                    <a:pt x="1" y="3"/>
                    <a:pt x="1" y="2"/>
                    <a:pt x="1" y="4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3"/>
                  </a:cubicBezTo>
                  <a:cubicBezTo>
                    <a:pt x="3" y="2"/>
                    <a:pt x="3" y="4"/>
                    <a:pt x="3" y="3"/>
                  </a:cubicBezTo>
                  <a:cubicBezTo>
                    <a:pt x="3" y="1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3"/>
                  </a:cubicBezTo>
                  <a:cubicBezTo>
                    <a:pt x="6" y="1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8" y="5"/>
                    <a:pt x="7" y="3"/>
                  </a:cubicBezTo>
                  <a:cubicBezTo>
                    <a:pt x="7" y="1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1"/>
                    <a:pt x="8" y="4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9" y="4"/>
                    <a:pt x="9" y="2"/>
                  </a:cubicBezTo>
                  <a:cubicBezTo>
                    <a:pt x="9" y="2"/>
                    <a:pt x="9" y="3"/>
                    <a:pt x="9" y="2"/>
                  </a:cubicBezTo>
                  <a:cubicBezTo>
                    <a:pt x="9" y="3"/>
                    <a:pt x="10" y="4"/>
                    <a:pt x="10" y="2"/>
                  </a:cubicBezTo>
                  <a:cubicBezTo>
                    <a:pt x="10" y="2"/>
                    <a:pt x="11" y="6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1" y="2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0" y="0"/>
                    <a:pt x="11" y="2"/>
                  </a:cubicBezTo>
                  <a:cubicBezTo>
                    <a:pt x="10" y="0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17">
              <a:extLst>
                <a:ext uri="{FF2B5EF4-FFF2-40B4-BE49-F238E27FC236}">
                  <a16:creationId xmlns:a16="http://schemas.microsoft.com/office/drawing/2014/main" xmlns="" id="{0E05F75D-6E2B-1A76-2C80-6B0E204C6054}"/>
                </a:ext>
              </a:extLst>
            </p:cNvPr>
            <p:cNvSpPr/>
            <p:nvPr/>
          </p:nvSpPr>
          <p:spPr bwMode="auto">
            <a:xfrm>
              <a:off x="3490913" y="3611563"/>
              <a:ext cx="34925" cy="66675"/>
            </a:xfrm>
            <a:custGeom>
              <a:avLst/>
              <a:gdLst>
                <a:gd name="T0" fmla="*/ 6 w 9"/>
                <a:gd name="T1" fmla="*/ 0 h 18"/>
                <a:gd name="T2" fmla="*/ 6 w 9"/>
                <a:gd name="T3" fmla="*/ 1 h 18"/>
                <a:gd name="T4" fmla="*/ 6 w 9"/>
                <a:gd name="T5" fmla="*/ 3 h 18"/>
                <a:gd name="T6" fmla="*/ 6 w 9"/>
                <a:gd name="T7" fmla="*/ 4 h 18"/>
                <a:gd name="T8" fmla="*/ 6 w 9"/>
                <a:gd name="T9" fmla="*/ 5 h 18"/>
                <a:gd name="T10" fmla="*/ 6 w 9"/>
                <a:gd name="T11" fmla="*/ 7 h 18"/>
                <a:gd name="T12" fmla="*/ 7 w 9"/>
                <a:gd name="T13" fmla="*/ 7 h 18"/>
                <a:gd name="T14" fmla="*/ 6 w 9"/>
                <a:gd name="T15" fmla="*/ 9 h 18"/>
                <a:gd name="T16" fmla="*/ 6 w 9"/>
                <a:gd name="T17" fmla="*/ 10 h 18"/>
                <a:gd name="T18" fmla="*/ 6 w 9"/>
                <a:gd name="T19" fmla="*/ 11 h 18"/>
                <a:gd name="T20" fmla="*/ 6 w 9"/>
                <a:gd name="T21" fmla="*/ 12 h 18"/>
                <a:gd name="T22" fmla="*/ 6 w 9"/>
                <a:gd name="T23" fmla="*/ 13 h 18"/>
                <a:gd name="T24" fmla="*/ 6 w 9"/>
                <a:gd name="T25" fmla="*/ 14 h 18"/>
                <a:gd name="T26" fmla="*/ 7 w 9"/>
                <a:gd name="T27" fmla="*/ 14 h 18"/>
                <a:gd name="T28" fmla="*/ 6 w 9"/>
                <a:gd name="T29" fmla="*/ 15 h 18"/>
                <a:gd name="T30" fmla="*/ 6 w 9"/>
                <a:gd name="T31" fmla="*/ 16 h 18"/>
                <a:gd name="T32" fmla="*/ 6 w 9"/>
                <a:gd name="T33" fmla="*/ 17 h 18"/>
                <a:gd name="T34" fmla="*/ 6 w 9"/>
                <a:gd name="T35" fmla="*/ 17 h 18"/>
                <a:gd name="T36" fmla="*/ 6 w 9"/>
                <a:gd name="T37" fmla="*/ 18 h 18"/>
                <a:gd name="T38" fmla="*/ 6 w 9"/>
                <a:gd name="T39" fmla="*/ 18 h 18"/>
                <a:gd name="T40" fmla="*/ 2 w 9"/>
                <a:gd name="T41" fmla="*/ 18 h 18"/>
                <a:gd name="T42" fmla="*/ 2 w 9"/>
                <a:gd name="T43" fmla="*/ 18 h 18"/>
                <a:gd name="T44" fmla="*/ 2 w 9"/>
                <a:gd name="T45" fmla="*/ 17 h 18"/>
                <a:gd name="T46" fmla="*/ 2 w 9"/>
                <a:gd name="T47" fmla="*/ 17 h 18"/>
                <a:gd name="T48" fmla="*/ 2 w 9"/>
                <a:gd name="T49" fmla="*/ 16 h 18"/>
                <a:gd name="T50" fmla="*/ 2 w 9"/>
                <a:gd name="T51" fmla="*/ 15 h 18"/>
                <a:gd name="T52" fmla="*/ 2 w 9"/>
                <a:gd name="T53" fmla="*/ 14 h 18"/>
                <a:gd name="T54" fmla="*/ 2 w 9"/>
                <a:gd name="T55" fmla="*/ 13 h 18"/>
                <a:gd name="T56" fmla="*/ 2 w 9"/>
                <a:gd name="T57" fmla="*/ 12 h 18"/>
                <a:gd name="T58" fmla="*/ 2 w 9"/>
                <a:gd name="T59" fmla="*/ 12 h 18"/>
                <a:gd name="T60" fmla="*/ 2 w 9"/>
                <a:gd name="T61" fmla="*/ 10 h 18"/>
                <a:gd name="T62" fmla="*/ 2 w 9"/>
                <a:gd name="T63" fmla="*/ 9 h 18"/>
                <a:gd name="T64" fmla="*/ 2 w 9"/>
                <a:gd name="T65" fmla="*/ 8 h 18"/>
                <a:gd name="T66" fmla="*/ 2 w 9"/>
                <a:gd name="T67" fmla="*/ 7 h 18"/>
                <a:gd name="T68" fmla="*/ 2 w 9"/>
                <a:gd name="T69" fmla="*/ 6 h 18"/>
                <a:gd name="T70" fmla="*/ 3 w 9"/>
                <a:gd name="T71" fmla="*/ 5 h 18"/>
                <a:gd name="T72" fmla="*/ 2 w 9"/>
                <a:gd name="T73" fmla="*/ 4 h 18"/>
                <a:gd name="T74" fmla="*/ 2 w 9"/>
                <a:gd name="T75" fmla="*/ 2 h 18"/>
                <a:gd name="T76" fmla="*/ 2 w 9"/>
                <a:gd name="T77" fmla="*/ 1 h 18"/>
                <a:gd name="T78" fmla="*/ 2 w 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cubicBezTo>
                    <a:pt x="6" y="0"/>
                    <a:pt x="4" y="0"/>
                    <a:pt x="6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8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8" y="2"/>
                    <a:pt x="6" y="3"/>
                  </a:cubicBezTo>
                  <a:cubicBezTo>
                    <a:pt x="6" y="3"/>
                    <a:pt x="7" y="3"/>
                    <a:pt x="6" y="4"/>
                  </a:cubicBezTo>
                  <a:cubicBezTo>
                    <a:pt x="4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6"/>
                    <a:pt x="5" y="6"/>
                    <a:pt x="6" y="6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9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8"/>
                    <a:pt x="6" y="9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0"/>
                    <a:pt x="6" y="10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5" y="11"/>
                    <a:pt x="6" y="11"/>
                    <a:pt x="6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4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8" y="16"/>
                    <a:pt x="8" y="16"/>
                    <a:pt x="6" y="16"/>
                  </a:cubicBezTo>
                  <a:cubicBezTo>
                    <a:pt x="8" y="16"/>
                    <a:pt x="5" y="16"/>
                    <a:pt x="6" y="16"/>
                  </a:cubicBezTo>
                  <a:cubicBezTo>
                    <a:pt x="8" y="16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6" y="17"/>
                  </a:cubicBezTo>
                  <a:cubicBezTo>
                    <a:pt x="9" y="18"/>
                    <a:pt x="6" y="18"/>
                    <a:pt x="6" y="18"/>
                  </a:cubicBezTo>
                  <a:cubicBezTo>
                    <a:pt x="5" y="18"/>
                    <a:pt x="7" y="18"/>
                    <a:pt x="6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4" y="18"/>
                    <a:pt x="7" y="18"/>
                    <a:pt x="6" y="18"/>
                  </a:cubicBezTo>
                  <a:cubicBezTo>
                    <a:pt x="9" y="18"/>
                    <a:pt x="4" y="18"/>
                    <a:pt x="2" y="18"/>
                  </a:cubicBezTo>
                  <a:cubicBezTo>
                    <a:pt x="2" y="18"/>
                    <a:pt x="5" y="18"/>
                    <a:pt x="2" y="18"/>
                  </a:cubicBezTo>
                  <a:cubicBezTo>
                    <a:pt x="0" y="18"/>
                    <a:pt x="4" y="18"/>
                    <a:pt x="2" y="18"/>
                  </a:cubicBezTo>
                  <a:cubicBezTo>
                    <a:pt x="0" y="18"/>
                    <a:pt x="5" y="18"/>
                    <a:pt x="2" y="18"/>
                  </a:cubicBezTo>
                  <a:cubicBezTo>
                    <a:pt x="4" y="18"/>
                    <a:pt x="1" y="18"/>
                    <a:pt x="2" y="17"/>
                  </a:cubicBezTo>
                  <a:cubicBezTo>
                    <a:pt x="3" y="17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0" y="16"/>
                    <a:pt x="2" y="16"/>
                  </a:cubicBezTo>
                  <a:cubicBezTo>
                    <a:pt x="2" y="16"/>
                    <a:pt x="0" y="16"/>
                    <a:pt x="2" y="16"/>
                  </a:cubicBezTo>
                  <a:cubicBezTo>
                    <a:pt x="4" y="16"/>
                    <a:pt x="3" y="16"/>
                    <a:pt x="2" y="15"/>
                  </a:cubicBezTo>
                  <a:cubicBezTo>
                    <a:pt x="2" y="15"/>
                    <a:pt x="1" y="15"/>
                    <a:pt x="2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1" y="14"/>
                    <a:pt x="2" y="14"/>
                  </a:cubicBezTo>
                  <a:cubicBezTo>
                    <a:pt x="1" y="14"/>
                    <a:pt x="3" y="14"/>
                    <a:pt x="2" y="13"/>
                  </a:cubicBezTo>
                  <a:cubicBezTo>
                    <a:pt x="0" y="13"/>
                    <a:pt x="3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2" y="9"/>
                  </a:cubicBezTo>
                  <a:cubicBezTo>
                    <a:pt x="1" y="8"/>
                    <a:pt x="3" y="8"/>
                    <a:pt x="2" y="8"/>
                  </a:cubicBezTo>
                  <a:cubicBezTo>
                    <a:pt x="4" y="8"/>
                    <a:pt x="4" y="8"/>
                    <a:pt x="3" y="7"/>
                  </a:cubicBezTo>
                  <a:cubicBezTo>
                    <a:pt x="3" y="7"/>
                    <a:pt x="5" y="7"/>
                    <a:pt x="2" y="7"/>
                  </a:cubicBezTo>
                  <a:cubicBezTo>
                    <a:pt x="0" y="7"/>
                    <a:pt x="2" y="7"/>
                    <a:pt x="2" y="7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1" y="6"/>
                    <a:pt x="4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2" y="4"/>
                  </a:cubicBezTo>
                  <a:cubicBezTo>
                    <a:pt x="2" y="4"/>
                    <a:pt x="4" y="4"/>
                    <a:pt x="2" y="4"/>
                  </a:cubicBezTo>
                  <a:cubicBezTo>
                    <a:pt x="3" y="3"/>
                    <a:pt x="4" y="3"/>
                    <a:pt x="2" y="3"/>
                  </a:cubicBezTo>
                  <a:cubicBezTo>
                    <a:pt x="2" y="2"/>
                    <a:pt x="6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1"/>
                    <a:pt x="2" y="1"/>
                  </a:cubicBezTo>
                  <a:cubicBezTo>
                    <a:pt x="1" y="1"/>
                    <a:pt x="3" y="0"/>
                    <a:pt x="2" y="0"/>
                  </a:cubicBezTo>
                  <a:cubicBezTo>
                    <a:pt x="3" y="0"/>
                    <a:pt x="0" y="0"/>
                    <a:pt x="2" y="0"/>
                  </a:cubicBezTo>
                  <a:cubicBezTo>
                    <a:pt x="0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18">
              <a:extLst>
                <a:ext uri="{FF2B5EF4-FFF2-40B4-BE49-F238E27FC236}">
                  <a16:creationId xmlns:a16="http://schemas.microsoft.com/office/drawing/2014/main" xmlns="" id="{3C374946-1693-4D9C-B5D8-D9E5E60B0EC1}"/>
                </a:ext>
              </a:extLst>
            </p:cNvPr>
            <p:cNvSpPr/>
            <p:nvPr/>
          </p:nvSpPr>
          <p:spPr bwMode="auto">
            <a:xfrm>
              <a:off x="3344863" y="3683001"/>
              <a:ext cx="44450" cy="44450"/>
            </a:xfrm>
            <a:custGeom>
              <a:avLst/>
              <a:gdLst>
                <a:gd name="T0" fmla="*/ 8 w 12"/>
                <a:gd name="T1" fmla="*/ 11 h 12"/>
                <a:gd name="T2" fmla="*/ 8 w 12"/>
                <a:gd name="T3" fmla="*/ 10 h 12"/>
                <a:gd name="T4" fmla="*/ 7 w 12"/>
                <a:gd name="T5" fmla="*/ 10 h 12"/>
                <a:gd name="T6" fmla="*/ 7 w 12"/>
                <a:gd name="T7" fmla="*/ 9 h 12"/>
                <a:gd name="T8" fmla="*/ 6 w 12"/>
                <a:gd name="T9" fmla="*/ 9 h 12"/>
                <a:gd name="T10" fmla="*/ 6 w 12"/>
                <a:gd name="T11" fmla="*/ 9 h 12"/>
                <a:gd name="T12" fmla="*/ 5 w 12"/>
                <a:gd name="T13" fmla="*/ 9 h 12"/>
                <a:gd name="T14" fmla="*/ 5 w 12"/>
                <a:gd name="T15" fmla="*/ 8 h 12"/>
                <a:gd name="T16" fmla="*/ 5 w 12"/>
                <a:gd name="T17" fmla="*/ 8 h 12"/>
                <a:gd name="T18" fmla="*/ 4 w 12"/>
                <a:gd name="T19" fmla="*/ 7 h 12"/>
                <a:gd name="T20" fmla="*/ 4 w 12"/>
                <a:gd name="T21" fmla="*/ 7 h 12"/>
                <a:gd name="T22" fmla="*/ 4 w 12"/>
                <a:gd name="T23" fmla="*/ 7 h 12"/>
                <a:gd name="T24" fmla="*/ 3 w 12"/>
                <a:gd name="T25" fmla="*/ 6 h 12"/>
                <a:gd name="T26" fmla="*/ 3 w 12"/>
                <a:gd name="T27" fmla="*/ 6 h 12"/>
                <a:gd name="T28" fmla="*/ 3 w 12"/>
                <a:gd name="T29" fmla="*/ 6 h 12"/>
                <a:gd name="T30" fmla="*/ 3 w 12"/>
                <a:gd name="T31" fmla="*/ 5 h 12"/>
                <a:gd name="T32" fmla="*/ 3 w 12"/>
                <a:gd name="T33" fmla="*/ 5 h 12"/>
                <a:gd name="T34" fmla="*/ 2 w 12"/>
                <a:gd name="T35" fmla="*/ 5 h 12"/>
                <a:gd name="T36" fmla="*/ 2 w 12"/>
                <a:gd name="T37" fmla="*/ 5 h 12"/>
                <a:gd name="T38" fmla="*/ 2 w 12"/>
                <a:gd name="T39" fmla="*/ 5 h 12"/>
                <a:gd name="T40" fmla="*/ 5 w 12"/>
                <a:gd name="T41" fmla="*/ 2 h 12"/>
                <a:gd name="T42" fmla="*/ 5 w 12"/>
                <a:gd name="T43" fmla="*/ 2 h 12"/>
                <a:gd name="T44" fmla="*/ 5 w 12"/>
                <a:gd name="T45" fmla="*/ 2 h 12"/>
                <a:gd name="T46" fmla="*/ 5 w 12"/>
                <a:gd name="T47" fmla="*/ 2 h 12"/>
                <a:gd name="T48" fmla="*/ 6 w 12"/>
                <a:gd name="T49" fmla="*/ 3 h 12"/>
                <a:gd name="T50" fmla="*/ 6 w 12"/>
                <a:gd name="T51" fmla="*/ 3 h 12"/>
                <a:gd name="T52" fmla="*/ 6 w 12"/>
                <a:gd name="T53" fmla="*/ 3 h 12"/>
                <a:gd name="T54" fmla="*/ 6 w 12"/>
                <a:gd name="T55" fmla="*/ 3 h 12"/>
                <a:gd name="T56" fmla="*/ 7 w 12"/>
                <a:gd name="T57" fmla="*/ 4 h 12"/>
                <a:gd name="T58" fmla="*/ 7 w 12"/>
                <a:gd name="T59" fmla="*/ 4 h 12"/>
                <a:gd name="T60" fmla="*/ 7 w 12"/>
                <a:gd name="T61" fmla="*/ 4 h 12"/>
                <a:gd name="T62" fmla="*/ 8 w 12"/>
                <a:gd name="T63" fmla="*/ 5 h 12"/>
                <a:gd name="T64" fmla="*/ 8 w 12"/>
                <a:gd name="T65" fmla="*/ 5 h 12"/>
                <a:gd name="T66" fmla="*/ 9 w 12"/>
                <a:gd name="T67" fmla="*/ 6 h 12"/>
                <a:gd name="T68" fmla="*/ 9 w 12"/>
                <a:gd name="T69" fmla="*/ 6 h 12"/>
                <a:gd name="T70" fmla="*/ 9 w 12"/>
                <a:gd name="T71" fmla="*/ 7 h 12"/>
                <a:gd name="T72" fmla="*/ 10 w 12"/>
                <a:gd name="T73" fmla="*/ 7 h 12"/>
                <a:gd name="T74" fmla="*/ 10 w 12"/>
                <a:gd name="T75" fmla="*/ 7 h 12"/>
                <a:gd name="T76" fmla="*/ 11 w 12"/>
                <a:gd name="T77" fmla="*/ 8 h 12"/>
                <a:gd name="T78" fmla="*/ 11 w 12"/>
                <a:gd name="T7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2">
                  <a:moveTo>
                    <a:pt x="8" y="11"/>
                  </a:moveTo>
                  <a:cubicBezTo>
                    <a:pt x="8" y="11"/>
                    <a:pt x="10" y="9"/>
                    <a:pt x="8" y="11"/>
                  </a:cubicBezTo>
                  <a:cubicBezTo>
                    <a:pt x="9" y="10"/>
                    <a:pt x="8" y="11"/>
                    <a:pt x="8" y="11"/>
                  </a:cubicBezTo>
                  <a:cubicBezTo>
                    <a:pt x="7" y="12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6" y="11"/>
                    <a:pt x="7" y="10"/>
                  </a:cubicBezTo>
                  <a:cubicBezTo>
                    <a:pt x="7" y="9"/>
                    <a:pt x="6" y="10"/>
                    <a:pt x="7" y="10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7" y="6"/>
                    <a:pt x="5" y="8"/>
                  </a:cubicBezTo>
                  <a:cubicBezTo>
                    <a:pt x="4" y="9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8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5" y="5"/>
                    <a:pt x="3" y="6"/>
                  </a:cubicBezTo>
                  <a:cubicBezTo>
                    <a:pt x="3" y="6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2" y="7"/>
                    <a:pt x="3" y="5"/>
                    <a:pt x="3" y="5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6"/>
                    <a:pt x="2" y="5"/>
                  </a:cubicBezTo>
                  <a:cubicBezTo>
                    <a:pt x="1" y="6"/>
                    <a:pt x="3" y="4"/>
                    <a:pt x="2" y="5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3" y="4"/>
                    <a:pt x="2" y="5"/>
                  </a:cubicBezTo>
                  <a:cubicBezTo>
                    <a:pt x="4" y="3"/>
                    <a:pt x="2" y="5"/>
                    <a:pt x="2" y="5"/>
                  </a:cubicBezTo>
                  <a:cubicBezTo>
                    <a:pt x="0" y="7"/>
                    <a:pt x="4" y="3"/>
                    <a:pt x="5" y="2"/>
                  </a:cubicBezTo>
                  <a:cubicBezTo>
                    <a:pt x="5" y="1"/>
                    <a:pt x="3" y="3"/>
                    <a:pt x="5" y="2"/>
                  </a:cubicBezTo>
                  <a:cubicBezTo>
                    <a:pt x="6" y="0"/>
                    <a:pt x="4" y="3"/>
                    <a:pt x="5" y="2"/>
                  </a:cubicBezTo>
                  <a:cubicBezTo>
                    <a:pt x="7" y="0"/>
                    <a:pt x="3" y="4"/>
                    <a:pt x="5" y="2"/>
                  </a:cubicBezTo>
                  <a:cubicBezTo>
                    <a:pt x="4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7" y="1"/>
                    <a:pt x="5" y="3"/>
                  </a:cubicBezTo>
                  <a:cubicBezTo>
                    <a:pt x="6" y="2"/>
                    <a:pt x="7" y="1"/>
                    <a:pt x="6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3"/>
                    <a:pt x="6" y="3"/>
                  </a:cubicBezTo>
                  <a:cubicBezTo>
                    <a:pt x="7" y="3"/>
                    <a:pt x="8" y="2"/>
                    <a:pt x="6" y="3"/>
                  </a:cubicBezTo>
                  <a:cubicBezTo>
                    <a:pt x="7" y="2"/>
                    <a:pt x="6" y="4"/>
                    <a:pt x="6" y="3"/>
                  </a:cubicBezTo>
                  <a:cubicBezTo>
                    <a:pt x="8" y="2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8" y="5"/>
                  </a:cubicBezTo>
                  <a:cubicBezTo>
                    <a:pt x="9" y="4"/>
                    <a:pt x="8" y="6"/>
                    <a:pt x="8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7" y="7"/>
                    <a:pt x="9" y="6"/>
                  </a:cubicBezTo>
                  <a:cubicBezTo>
                    <a:pt x="10" y="4"/>
                    <a:pt x="9" y="6"/>
                    <a:pt x="9" y="6"/>
                  </a:cubicBezTo>
                  <a:cubicBezTo>
                    <a:pt x="9" y="6"/>
                    <a:pt x="8" y="6"/>
                    <a:pt x="9" y="6"/>
                  </a:cubicBezTo>
                  <a:cubicBezTo>
                    <a:pt x="10" y="5"/>
                    <a:pt x="8" y="7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8"/>
                    <a:pt x="9" y="6"/>
                  </a:cubicBezTo>
                  <a:cubicBezTo>
                    <a:pt x="10" y="6"/>
                    <a:pt x="9" y="7"/>
                    <a:pt x="10" y="7"/>
                  </a:cubicBezTo>
                  <a:cubicBezTo>
                    <a:pt x="10" y="7"/>
                    <a:pt x="9" y="8"/>
                    <a:pt x="10" y="7"/>
                  </a:cubicBezTo>
                  <a:cubicBezTo>
                    <a:pt x="10" y="7"/>
                    <a:pt x="7" y="10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0" y="9"/>
                    <a:pt x="11" y="8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0" y="8"/>
                    <a:pt x="12" y="6"/>
                    <a:pt x="11" y="8"/>
                  </a:cubicBezTo>
                  <a:cubicBezTo>
                    <a:pt x="12" y="6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19">
              <a:extLst>
                <a:ext uri="{FF2B5EF4-FFF2-40B4-BE49-F238E27FC236}">
                  <a16:creationId xmlns:a16="http://schemas.microsoft.com/office/drawing/2014/main" xmlns="" id="{838222E8-32A1-E8AB-4F93-2D28EF31EFE1}"/>
                </a:ext>
              </a:extLst>
            </p:cNvPr>
            <p:cNvSpPr/>
            <p:nvPr/>
          </p:nvSpPr>
          <p:spPr bwMode="auto">
            <a:xfrm>
              <a:off x="3228975" y="3836988"/>
              <a:ext cx="63500" cy="44450"/>
            </a:xfrm>
            <a:custGeom>
              <a:avLst/>
              <a:gdLst>
                <a:gd name="T0" fmla="*/ 15 w 17"/>
                <a:gd name="T1" fmla="*/ 10 h 12"/>
                <a:gd name="T2" fmla="*/ 15 w 17"/>
                <a:gd name="T3" fmla="*/ 10 h 12"/>
                <a:gd name="T4" fmla="*/ 13 w 17"/>
                <a:gd name="T5" fmla="*/ 10 h 12"/>
                <a:gd name="T6" fmla="*/ 12 w 17"/>
                <a:gd name="T7" fmla="*/ 9 h 12"/>
                <a:gd name="T8" fmla="*/ 11 w 17"/>
                <a:gd name="T9" fmla="*/ 9 h 12"/>
                <a:gd name="T10" fmla="*/ 10 w 17"/>
                <a:gd name="T11" fmla="*/ 9 h 12"/>
                <a:gd name="T12" fmla="*/ 9 w 17"/>
                <a:gd name="T13" fmla="*/ 9 h 12"/>
                <a:gd name="T14" fmla="*/ 8 w 17"/>
                <a:gd name="T15" fmla="*/ 8 h 12"/>
                <a:gd name="T16" fmla="*/ 7 w 17"/>
                <a:gd name="T17" fmla="*/ 8 h 12"/>
                <a:gd name="T18" fmla="*/ 6 w 17"/>
                <a:gd name="T19" fmla="*/ 8 h 12"/>
                <a:gd name="T20" fmla="*/ 5 w 17"/>
                <a:gd name="T21" fmla="*/ 7 h 12"/>
                <a:gd name="T22" fmla="*/ 5 w 17"/>
                <a:gd name="T23" fmla="*/ 7 h 12"/>
                <a:gd name="T24" fmla="*/ 4 w 17"/>
                <a:gd name="T25" fmla="*/ 7 h 12"/>
                <a:gd name="T26" fmla="*/ 3 w 17"/>
                <a:gd name="T27" fmla="*/ 7 h 12"/>
                <a:gd name="T28" fmla="*/ 3 w 17"/>
                <a:gd name="T29" fmla="*/ 7 h 12"/>
                <a:gd name="T30" fmla="*/ 2 w 17"/>
                <a:gd name="T31" fmla="*/ 7 h 12"/>
                <a:gd name="T32" fmla="*/ 1 w 17"/>
                <a:gd name="T33" fmla="*/ 6 h 12"/>
                <a:gd name="T34" fmla="*/ 1 w 17"/>
                <a:gd name="T35" fmla="*/ 7 h 12"/>
                <a:gd name="T36" fmla="*/ 0 w 17"/>
                <a:gd name="T37" fmla="*/ 7 h 12"/>
                <a:gd name="T38" fmla="*/ 0 w 17"/>
                <a:gd name="T39" fmla="*/ 6 h 12"/>
                <a:gd name="T40" fmla="*/ 0 w 17"/>
                <a:gd name="T41" fmla="*/ 2 h 12"/>
                <a:gd name="T42" fmla="*/ 1 w 17"/>
                <a:gd name="T43" fmla="*/ 3 h 12"/>
                <a:gd name="T44" fmla="*/ 1 w 17"/>
                <a:gd name="T45" fmla="*/ 3 h 12"/>
                <a:gd name="T46" fmla="*/ 2 w 17"/>
                <a:gd name="T47" fmla="*/ 3 h 12"/>
                <a:gd name="T48" fmla="*/ 2 w 17"/>
                <a:gd name="T49" fmla="*/ 3 h 12"/>
                <a:gd name="T50" fmla="*/ 4 w 17"/>
                <a:gd name="T51" fmla="*/ 3 h 12"/>
                <a:gd name="T52" fmla="*/ 4 w 17"/>
                <a:gd name="T53" fmla="*/ 3 h 12"/>
                <a:gd name="T54" fmla="*/ 5 w 17"/>
                <a:gd name="T55" fmla="*/ 3 h 12"/>
                <a:gd name="T56" fmla="*/ 6 w 17"/>
                <a:gd name="T57" fmla="*/ 3 h 12"/>
                <a:gd name="T58" fmla="*/ 7 w 17"/>
                <a:gd name="T59" fmla="*/ 4 h 12"/>
                <a:gd name="T60" fmla="*/ 8 w 17"/>
                <a:gd name="T61" fmla="*/ 4 h 12"/>
                <a:gd name="T62" fmla="*/ 9 w 17"/>
                <a:gd name="T63" fmla="*/ 4 h 12"/>
                <a:gd name="T64" fmla="*/ 10 w 17"/>
                <a:gd name="T65" fmla="*/ 4 h 12"/>
                <a:gd name="T66" fmla="*/ 11 w 17"/>
                <a:gd name="T67" fmla="*/ 5 h 12"/>
                <a:gd name="T68" fmla="*/ 12 w 17"/>
                <a:gd name="T69" fmla="*/ 5 h 12"/>
                <a:gd name="T70" fmla="*/ 12 w 17"/>
                <a:gd name="T71" fmla="*/ 6 h 12"/>
                <a:gd name="T72" fmla="*/ 14 w 17"/>
                <a:gd name="T73" fmla="*/ 6 h 12"/>
                <a:gd name="T74" fmla="*/ 15 w 17"/>
                <a:gd name="T75" fmla="*/ 6 h 12"/>
                <a:gd name="T76" fmla="*/ 16 w 17"/>
                <a:gd name="T77" fmla="*/ 6 h 12"/>
                <a:gd name="T78" fmla="*/ 17 w 17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2">
                  <a:moveTo>
                    <a:pt x="16" y="10"/>
                  </a:moveTo>
                  <a:cubicBezTo>
                    <a:pt x="16" y="10"/>
                    <a:pt x="16" y="8"/>
                    <a:pt x="15" y="10"/>
                  </a:cubicBezTo>
                  <a:cubicBezTo>
                    <a:pt x="16" y="9"/>
                    <a:pt x="15" y="10"/>
                    <a:pt x="15" y="10"/>
                  </a:cubicBezTo>
                  <a:cubicBezTo>
                    <a:pt x="14" y="12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3" y="11"/>
                    <a:pt x="13" y="10"/>
                  </a:cubicBezTo>
                  <a:cubicBezTo>
                    <a:pt x="13" y="9"/>
                    <a:pt x="13" y="11"/>
                    <a:pt x="13" y="10"/>
                  </a:cubicBezTo>
                  <a:cubicBezTo>
                    <a:pt x="13" y="8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"/>
                    <a:pt x="10" y="7"/>
                    <a:pt x="10" y="9"/>
                  </a:cubicBezTo>
                  <a:cubicBezTo>
                    <a:pt x="9" y="11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9" y="6"/>
                    <a:pt x="8" y="8"/>
                  </a:cubicBezTo>
                  <a:cubicBezTo>
                    <a:pt x="8" y="9"/>
                    <a:pt x="8" y="7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8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10"/>
                    <a:pt x="5" y="6"/>
                    <a:pt x="4" y="7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4" y="5"/>
                    <a:pt x="4" y="7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7"/>
                    <a:pt x="3" y="7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9"/>
                    <a:pt x="2" y="6"/>
                    <a:pt x="2" y="7"/>
                  </a:cubicBezTo>
                  <a:cubicBezTo>
                    <a:pt x="2" y="8"/>
                    <a:pt x="2" y="5"/>
                    <a:pt x="2" y="7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9"/>
                    <a:pt x="1" y="6"/>
                    <a:pt x="0" y="7"/>
                  </a:cubicBezTo>
                  <a:cubicBezTo>
                    <a:pt x="0" y="5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7"/>
                    <a:pt x="0" y="6"/>
                  </a:cubicBezTo>
                  <a:cubicBezTo>
                    <a:pt x="0" y="9"/>
                    <a:pt x="0" y="4"/>
                    <a:pt x="0" y="2"/>
                  </a:cubicBezTo>
                  <a:cubicBezTo>
                    <a:pt x="0" y="2"/>
                    <a:pt x="0" y="5"/>
                    <a:pt x="0" y="2"/>
                  </a:cubicBezTo>
                  <a:cubicBezTo>
                    <a:pt x="0" y="0"/>
                    <a:pt x="0" y="4"/>
                    <a:pt x="0" y="3"/>
                  </a:cubicBezTo>
                  <a:cubicBezTo>
                    <a:pt x="0" y="0"/>
                    <a:pt x="0" y="5"/>
                    <a:pt x="1" y="3"/>
                  </a:cubicBezTo>
                  <a:cubicBezTo>
                    <a:pt x="1" y="4"/>
                    <a:pt x="1" y="1"/>
                    <a:pt x="1" y="3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1"/>
                    <a:pt x="2" y="3"/>
                  </a:cubicBezTo>
                  <a:cubicBezTo>
                    <a:pt x="2" y="2"/>
                    <a:pt x="2" y="1"/>
                    <a:pt x="2" y="3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4" y="3"/>
                  </a:cubicBezTo>
                  <a:cubicBezTo>
                    <a:pt x="4" y="2"/>
                    <a:pt x="5" y="1"/>
                    <a:pt x="4" y="3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1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10" y="2"/>
                    <a:pt x="9" y="5"/>
                    <a:pt x="10" y="4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7"/>
                    <a:pt x="11" y="5"/>
                  </a:cubicBezTo>
                  <a:cubicBezTo>
                    <a:pt x="11" y="3"/>
                    <a:pt x="11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4"/>
                    <a:pt x="12" y="7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2" y="7"/>
                    <a:pt x="13" y="5"/>
                  </a:cubicBezTo>
                  <a:cubicBezTo>
                    <a:pt x="13" y="5"/>
                    <a:pt x="13" y="7"/>
                    <a:pt x="14" y="6"/>
                  </a:cubicBezTo>
                  <a:cubicBezTo>
                    <a:pt x="14" y="6"/>
                    <a:pt x="14" y="7"/>
                    <a:pt x="15" y="6"/>
                  </a:cubicBezTo>
                  <a:cubicBezTo>
                    <a:pt x="15" y="5"/>
                    <a:pt x="14" y="10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8"/>
                    <a:pt x="16" y="6"/>
                  </a:cubicBezTo>
                  <a:cubicBezTo>
                    <a:pt x="17" y="5"/>
                    <a:pt x="17" y="7"/>
                    <a:pt x="17" y="7"/>
                  </a:cubicBezTo>
                  <a:cubicBezTo>
                    <a:pt x="17" y="7"/>
                    <a:pt x="17" y="5"/>
                    <a:pt x="17" y="7"/>
                  </a:cubicBezTo>
                  <a:cubicBezTo>
                    <a:pt x="17" y="5"/>
                    <a:pt x="16" y="11"/>
                    <a:pt x="16" y="10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20">
              <a:extLst>
                <a:ext uri="{FF2B5EF4-FFF2-40B4-BE49-F238E27FC236}">
                  <a16:creationId xmlns:a16="http://schemas.microsoft.com/office/drawing/2014/main" xmlns="" id="{470A99E2-2DA7-FB15-585D-CBAC05B02892}"/>
                </a:ext>
              </a:extLst>
            </p:cNvPr>
            <p:cNvSpPr/>
            <p:nvPr/>
          </p:nvSpPr>
          <p:spPr bwMode="auto">
            <a:xfrm>
              <a:off x="3311525" y="3903663"/>
              <a:ext cx="52388" cy="49213"/>
            </a:xfrm>
            <a:custGeom>
              <a:avLst/>
              <a:gdLst>
                <a:gd name="T0" fmla="*/ 13 w 14"/>
                <a:gd name="T1" fmla="*/ 5 h 13"/>
                <a:gd name="T2" fmla="*/ 13 w 14"/>
                <a:gd name="T3" fmla="*/ 6 h 13"/>
                <a:gd name="T4" fmla="*/ 12 w 14"/>
                <a:gd name="T5" fmla="*/ 6 h 13"/>
                <a:gd name="T6" fmla="*/ 11 w 14"/>
                <a:gd name="T7" fmla="*/ 6 h 13"/>
                <a:gd name="T8" fmla="*/ 10 w 14"/>
                <a:gd name="T9" fmla="*/ 7 h 13"/>
                <a:gd name="T10" fmla="*/ 9 w 14"/>
                <a:gd name="T11" fmla="*/ 7 h 13"/>
                <a:gd name="T12" fmla="*/ 9 w 14"/>
                <a:gd name="T13" fmla="*/ 8 h 13"/>
                <a:gd name="T14" fmla="*/ 7 w 14"/>
                <a:gd name="T15" fmla="*/ 8 h 13"/>
                <a:gd name="T16" fmla="*/ 7 w 14"/>
                <a:gd name="T17" fmla="*/ 8 h 13"/>
                <a:gd name="T18" fmla="*/ 6 w 14"/>
                <a:gd name="T19" fmla="*/ 9 h 13"/>
                <a:gd name="T20" fmla="*/ 5 w 14"/>
                <a:gd name="T21" fmla="*/ 9 h 13"/>
                <a:gd name="T22" fmla="*/ 4 w 14"/>
                <a:gd name="T23" fmla="*/ 9 h 13"/>
                <a:gd name="T24" fmla="*/ 4 w 14"/>
                <a:gd name="T25" fmla="*/ 9 h 13"/>
                <a:gd name="T26" fmla="*/ 3 w 14"/>
                <a:gd name="T27" fmla="*/ 10 h 13"/>
                <a:gd name="T28" fmla="*/ 2 w 14"/>
                <a:gd name="T29" fmla="*/ 9 h 13"/>
                <a:gd name="T30" fmla="*/ 1 w 14"/>
                <a:gd name="T31" fmla="*/ 10 h 13"/>
                <a:gd name="T32" fmla="*/ 1 w 14"/>
                <a:gd name="T33" fmla="*/ 9 h 13"/>
                <a:gd name="T34" fmla="*/ 0 w 14"/>
                <a:gd name="T35" fmla="*/ 10 h 13"/>
                <a:gd name="T36" fmla="*/ 0 w 14"/>
                <a:gd name="T37" fmla="*/ 10 h 13"/>
                <a:gd name="T38" fmla="*/ 0 w 14"/>
                <a:gd name="T39" fmla="*/ 10 h 13"/>
                <a:gd name="T40" fmla="*/ 0 w 14"/>
                <a:gd name="T41" fmla="*/ 6 h 13"/>
                <a:gd name="T42" fmla="*/ 0 w 14"/>
                <a:gd name="T43" fmla="*/ 6 h 13"/>
                <a:gd name="T44" fmla="*/ 0 w 14"/>
                <a:gd name="T45" fmla="*/ 6 h 13"/>
                <a:gd name="T46" fmla="*/ 1 w 14"/>
                <a:gd name="T47" fmla="*/ 6 h 13"/>
                <a:gd name="T48" fmla="*/ 1 w 14"/>
                <a:gd name="T49" fmla="*/ 6 h 13"/>
                <a:gd name="T50" fmla="*/ 2 w 14"/>
                <a:gd name="T51" fmla="*/ 6 h 13"/>
                <a:gd name="T52" fmla="*/ 2 w 14"/>
                <a:gd name="T53" fmla="*/ 5 h 13"/>
                <a:gd name="T54" fmla="*/ 3 w 14"/>
                <a:gd name="T55" fmla="*/ 5 h 13"/>
                <a:gd name="T56" fmla="*/ 3 w 14"/>
                <a:gd name="T57" fmla="*/ 5 h 13"/>
                <a:gd name="T58" fmla="*/ 4 w 14"/>
                <a:gd name="T59" fmla="*/ 5 h 13"/>
                <a:gd name="T60" fmla="*/ 5 w 14"/>
                <a:gd name="T61" fmla="*/ 5 h 13"/>
                <a:gd name="T62" fmla="*/ 6 w 14"/>
                <a:gd name="T63" fmla="*/ 4 h 13"/>
                <a:gd name="T64" fmla="*/ 7 w 14"/>
                <a:gd name="T65" fmla="*/ 4 h 13"/>
                <a:gd name="T66" fmla="*/ 7 w 14"/>
                <a:gd name="T67" fmla="*/ 4 h 13"/>
                <a:gd name="T68" fmla="*/ 8 w 14"/>
                <a:gd name="T69" fmla="*/ 3 h 13"/>
                <a:gd name="T70" fmla="*/ 9 w 14"/>
                <a:gd name="T71" fmla="*/ 4 h 13"/>
                <a:gd name="T72" fmla="*/ 10 w 14"/>
                <a:gd name="T73" fmla="*/ 3 h 13"/>
                <a:gd name="T74" fmla="*/ 11 w 14"/>
                <a:gd name="T75" fmla="*/ 2 h 13"/>
                <a:gd name="T76" fmla="*/ 12 w 14"/>
                <a:gd name="T77" fmla="*/ 2 h 13"/>
                <a:gd name="T78" fmla="*/ 12 w 14"/>
                <a:gd name="T7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" h="13">
                  <a:moveTo>
                    <a:pt x="14" y="5"/>
                  </a:moveTo>
                  <a:cubicBezTo>
                    <a:pt x="14" y="5"/>
                    <a:pt x="12" y="3"/>
                    <a:pt x="13" y="5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3" y="7"/>
                    <a:pt x="12" y="6"/>
                  </a:cubicBezTo>
                  <a:cubicBezTo>
                    <a:pt x="11" y="6"/>
                    <a:pt x="12" y="7"/>
                    <a:pt x="11" y="6"/>
                  </a:cubicBezTo>
                  <a:cubicBezTo>
                    <a:pt x="10" y="4"/>
                    <a:pt x="10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6"/>
                    <a:pt x="9" y="7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10" y="10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7" y="6"/>
                    <a:pt x="7" y="8"/>
                  </a:cubicBezTo>
                  <a:cubicBezTo>
                    <a:pt x="8" y="9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10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4" y="8"/>
                    <a:pt x="4" y="9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3" y="7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1"/>
                    <a:pt x="1" y="9"/>
                    <a:pt x="1" y="10"/>
                  </a:cubicBezTo>
                  <a:cubicBezTo>
                    <a:pt x="2" y="11"/>
                    <a:pt x="1" y="8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0" y="10"/>
                  </a:cubicBezTo>
                  <a:cubicBezTo>
                    <a:pt x="0" y="12"/>
                    <a:pt x="0" y="9"/>
                    <a:pt x="0" y="10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10"/>
                  </a:cubicBezTo>
                  <a:cubicBezTo>
                    <a:pt x="0" y="8"/>
                    <a:pt x="0" y="10"/>
                    <a:pt x="0" y="10"/>
                  </a:cubicBezTo>
                  <a:cubicBezTo>
                    <a:pt x="0" y="13"/>
                    <a:pt x="0" y="8"/>
                    <a:pt x="0" y="6"/>
                  </a:cubicBezTo>
                  <a:cubicBezTo>
                    <a:pt x="0" y="5"/>
                    <a:pt x="0" y="8"/>
                    <a:pt x="0" y="6"/>
                  </a:cubicBezTo>
                  <a:cubicBezTo>
                    <a:pt x="0" y="4"/>
                    <a:pt x="0" y="8"/>
                    <a:pt x="0" y="6"/>
                  </a:cubicBezTo>
                  <a:cubicBezTo>
                    <a:pt x="0" y="3"/>
                    <a:pt x="0" y="8"/>
                    <a:pt x="0" y="6"/>
                  </a:cubicBezTo>
                  <a:cubicBezTo>
                    <a:pt x="0" y="8"/>
                    <a:pt x="0" y="4"/>
                    <a:pt x="0" y="6"/>
                  </a:cubicBezTo>
                  <a:cubicBezTo>
                    <a:pt x="0" y="6"/>
                    <a:pt x="0" y="5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4"/>
                    <a:pt x="1" y="6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2" y="4"/>
                    <a:pt x="3" y="6"/>
                    <a:pt x="3" y="5"/>
                  </a:cubicBezTo>
                  <a:cubicBezTo>
                    <a:pt x="2" y="3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5" y="2"/>
                    <a:pt x="7" y="5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8" y="6"/>
                    <a:pt x="7" y="4"/>
                  </a:cubicBezTo>
                  <a:cubicBezTo>
                    <a:pt x="6" y="2"/>
                    <a:pt x="7" y="4"/>
                    <a:pt x="7" y="3"/>
                  </a:cubicBezTo>
                  <a:cubicBezTo>
                    <a:pt x="8" y="3"/>
                    <a:pt x="8" y="4"/>
                    <a:pt x="8" y="3"/>
                  </a:cubicBezTo>
                  <a:cubicBezTo>
                    <a:pt x="7" y="2"/>
                    <a:pt x="9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10" y="4"/>
                    <a:pt x="9" y="3"/>
                  </a:cubicBezTo>
                  <a:cubicBezTo>
                    <a:pt x="9" y="2"/>
                    <a:pt x="10" y="4"/>
                    <a:pt x="10" y="3"/>
                  </a:cubicBezTo>
                  <a:cubicBezTo>
                    <a:pt x="10" y="3"/>
                    <a:pt x="11" y="4"/>
                    <a:pt x="10" y="2"/>
                  </a:cubicBezTo>
                  <a:cubicBezTo>
                    <a:pt x="10" y="2"/>
                    <a:pt x="12" y="6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3"/>
                    <a:pt x="12" y="2"/>
                  </a:cubicBezTo>
                  <a:cubicBezTo>
                    <a:pt x="11" y="0"/>
                    <a:pt x="12" y="2"/>
                    <a:pt x="12" y="2"/>
                  </a:cubicBezTo>
                  <a:cubicBezTo>
                    <a:pt x="12" y="2"/>
                    <a:pt x="11" y="0"/>
                    <a:pt x="12" y="1"/>
                  </a:cubicBezTo>
                  <a:cubicBezTo>
                    <a:pt x="11" y="0"/>
                    <a:pt x="14" y="5"/>
                    <a:pt x="14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21">
              <a:extLst>
                <a:ext uri="{FF2B5EF4-FFF2-40B4-BE49-F238E27FC236}">
                  <a16:creationId xmlns:a16="http://schemas.microsoft.com/office/drawing/2014/main" xmlns="" id="{8BBCDD98-F52E-9DB3-B319-F00AE4436123}"/>
                </a:ext>
              </a:extLst>
            </p:cNvPr>
            <p:cNvSpPr/>
            <p:nvPr/>
          </p:nvSpPr>
          <p:spPr bwMode="auto">
            <a:xfrm>
              <a:off x="3424238" y="3724276"/>
              <a:ext cx="47625" cy="60325"/>
            </a:xfrm>
            <a:custGeom>
              <a:avLst/>
              <a:gdLst>
                <a:gd name="T0" fmla="*/ 7 w 13"/>
                <a:gd name="T1" fmla="*/ 16 h 16"/>
                <a:gd name="T2" fmla="*/ 6 w 13"/>
                <a:gd name="T3" fmla="*/ 16 h 16"/>
                <a:gd name="T4" fmla="*/ 6 w 13"/>
                <a:gd name="T5" fmla="*/ 15 h 16"/>
                <a:gd name="T6" fmla="*/ 6 w 13"/>
                <a:gd name="T7" fmla="*/ 13 h 16"/>
                <a:gd name="T8" fmla="*/ 6 w 13"/>
                <a:gd name="T9" fmla="*/ 13 h 16"/>
                <a:gd name="T10" fmla="*/ 6 w 13"/>
                <a:gd name="T11" fmla="*/ 12 h 16"/>
                <a:gd name="T12" fmla="*/ 5 w 13"/>
                <a:gd name="T13" fmla="*/ 11 h 16"/>
                <a:gd name="T14" fmla="*/ 6 w 13"/>
                <a:gd name="T15" fmla="*/ 10 h 16"/>
                <a:gd name="T16" fmla="*/ 5 w 13"/>
                <a:gd name="T17" fmla="*/ 9 h 16"/>
                <a:gd name="T18" fmla="*/ 5 w 13"/>
                <a:gd name="T19" fmla="*/ 8 h 16"/>
                <a:gd name="T20" fmla="*/ 5 w 13"/>
                <a:gd name="T21" fmla="*/ 8 h 16"/>
                <a:gd name="T22" fmla="*/ 5 w 13"/>
                <a:gd name="T23" fmla="*/ 7 h 16"/>
                <a:gd name="T24" fmla="*/ 4 w 13"/>
                <a:gd name="T25" fmla="*/ 6 h 16"/>
                <a:gd name="T26" fmla="*/ 4 w 13"/>
                <a:gd name="T27" fmla="*/ 6 h 16"/>
                <a:gd name="T28" fmla="*/ 4 w 13"/>
                <a:gd name="T29" fmla="*/ 5 h 16"/>
                <a:gd name="T30" fmla="*/ 3 w 13"/>
                <a:gd name="T31" fmla="*/ 5 h 16"/>
                <a:gd name="T32" fmla="*/ 3 w 13"/>
                <a:gd name="T33" fmla="*/ 4 h 16"/>
                <a:gd name="T34" fmla="*/ 3 w 13"/>
                <a:gd name="T35" fmla="*/ 4 h 16"/>
                <a:gd name="T36" fmla="*/ 3 w 13"/>
                <a:gd name="T37" fmla="*/ 3 h 16"/>
                <a:gd name="T38" fmla="*/ 3 w 13"/>
                <a:gd name="T39" fmla="*/ 3 h 16"/>
                <a:gd name="T40" fmla="*/ 6 w 13"/>
                <a:gd name="T41" fmla="*/ 1 h 16"/>
                <a:gd name="T42" fmla="*/ 7 w 13"/>
                <a:gd name="T43" fmla="*/ 2 h 16"/>
                <a:gd name="T44" fmla="*/ 7 w 13"/>
                <a:gd name="T45" fmla="*/ 2 h 16"/>
                <a:gd name="T46" fmla="*/ 7 w 13"/>
                <a:gd name="T47" fmla="*/ 3 h 16"/>
                <a:gd name="T48" fmla="*/ 7 w 13"/>
                <a:gd name="T49" fmla="*/ 3 h 16"/>
                <a:gd name="T50" fmla="*/ 8 w 13"/>
                <a:gd name="T51" fmla="*/ 4 h 16"/>
                <a:gd name="T52" fmla="*/ 8 w 13"/>
                <a:gd name="T53" fmla="*/ 5 h 16"/>
                <a:gd name="T54" fmla="*/ 8 w 13"/>
                <a:gd name="T55" fmla="*/ 5 h 16"/>
                <a:gd name="T56" fmla="*/ 8 w 13"/>
                <a:gd name="T57" fmla="*/ 6 h 16"/>
                <a:gd name="T58" fmla="*/ 9 w 13"/>
                <a:gd name="T59" fmla="*/ 7 h 16"/>
                <a:gd name="T60" fmla="*/ 9 w 13"/>
                <a:gd name="T61" fmla="*/ 8 h 16"/>
                <a:gd name="T62" fmla="*/ 9 w 13"/>
                <a:gd name="T63" fmla="*/ 9 h 16"/>
                <a:gd name="T64" fmla="*/ 10 w 13"/>
                <a:gd name="T65" fmla="*/ 10 h 16"/>
                <a:gd name="T66" fmla="*/ 10 w 13"/>
                <a:gd name="T67" fmla="*/ 10 h 16"/>
                <a:gd name="T68" fmla="*/ 10 w 13"/>
                <a:gd name="T69" fmla="*/ 11 h 16"/>
                <a:gd name="T70" fmla="*/ 9 w 13"/>
                <a:gd name="T71" fmla="*/ 12 h 16"/>
                <a:gd name="T72" fmla="*/ 10 w 13"/>
                <a:gd name="T73" fmla="*/ 14 h 16"/>
                <a:gd name="T74" fmla="*/ 10 w 13"/>
                <a:gd name="T75" fmla="*/ 15 h 16"/>
                <a:gd name="T76" fmla="*/ 11 w 13"/>
                <a:gd name="T77" fmla="*/ 16 h 16"/>
                <a:gd name="T78" fmla="*/ 11 w 13"/>
                <a:gd name="T7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6">
                  <a:moveTo>
                    <a:pt x="7" y="16"/>
                  </a:moveTo>
                  <a:cubicBezTo>
                    <a:pt x="7" y="16"/>
                    <a:pt x="9" y="16"/>
                    <a:pt x="7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5" y="15"/>
                    <a:pt x="6" y="15"/>
                  </a:cubicBezTo>
                  <a:cubicBezTo>
                    <a:pt x="7" y="14"/>
                    <a:pt x="5" y="14"/>
                    <a:pt x="6" y="14"/>
                  </a:cubicBezTo>
                  <a:cubicBezTo>
                    <a:pt x="8" y="14"/>
                    <a:pt x="7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2"/>
                    <a:pt x="6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3" y="12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8" y="10"/>
                    <a:pt x="6" y="10"/>
                  </a:cubicBezTo>
                  <a:cubicBezTo>
                    <a:pt x="4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10"/>
                    <a:pt x="5" y="9"/>
                  </a:cubicBezTo>
                  <a:cubicBezTo>
                    <a:pt x="6" y="8"/>
                    <a:pt x="5" y="9"/>
                    <a:pt x="5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5" y="7"/>
                    <a:pt x="4" y="7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7"/>
                    <a:pt x="6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4" y="5"/>
                    <a:pt x="4" y="5"/>
                  </a:cubicBezTo>
                  <a:cubicBezTo>
                    <a:pt x="2" y="6"/>
                    <a:pt x="2" y="6"/>
                    <a:pt x="4" y="5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2" y="5"/>
                    <a:pt x="5" y="4"/>
                    <a:pt x="3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1" y="5"/>
                    <a:pt x="4" y="3"/>
                    <a:pt x="3" y="4"/>
                  </a:cubicBezTo>
                  <a:cubicBezTo>
                    <a:pt x="4" y="3"/>
                    <a:pt x="2" y="4"/>
                    <a:pt x="3" y="3"/>
                  </a:cubicBezTo>
                  <a:cubicBezTo>
                    <a:pt x="2" y="4"/>
                    <a:pt x="4" y="3"/>
                    <a:pt x="3" y="3"/>
                  </a:cubicBezTo>
                  <a:cubicBezTo>
                    <a:pt x="5" y="2"/>
                    <a:pt x="2" y="3"/>
                    <a:pt x="3" y="3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1"/>
                    <a:pt x="4" y="2"/>
                    <a:pt x="6" y="1"/>
                  </a:cubicBezTo>
                  <a:cubicBezTo>
                    <a:pt x="8" y="1"/>
                    <a:pt x="5" y="2"/>
                    <a:pt x="6" y="2"/>
                  </a:cubicBezTo>
                  <a:cubicBezTo>
                    <a:pt x="9" y="0"/>
                    <a:pt x="4" y="3"/>
                    <a:pt x="7" y="2"/>
                  </a:cubicBezTo>
                  <a:cubicBezTo>
                    <a:pt x="5" y="3"/>
                    <a:pt x="8" y="1"/>
                    <a:pt x="7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9" y="2"/>
                    <a:pt x="7" y="3"/>
                  </a:cubicBezTo>
                  <a:cubicBezTo>
                    <a:pt x="8" y="3"/>
                    <a:pt x="9" y="2"/>
                    <a:pt x="7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9" y="3"/>
                    <a:pt x="8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9" y="4"/>
                    <a:pt x="8" y="5"/>
                  </a:cubicBezTo>
                  <a:cubicBezTo>
                    <a:pt x="9" y="5"/>
                    <a:pt x="10" y="4"/>
                    <a:pt x="8" y="5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10" y="5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9" y="9"/>
                  </a:cubicBezTo>
                  <a:cubicBezTo>
                    <a:pt x="11" y="9"/>
                    <a:pt x="9" y="10"/>
                    <a:pt x="10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7" y="11"/>
                    <a:pt x="10" y="10"/>
                  </a:cubicBezTo>
                  <a:cubicBezTo>
                    <a:pt x="12" y="10"/>
                    <a:pt x="10" y="11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1"/>
                    <a:pt x="8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8" y="13"/>
                    <a:pt x="10" y="13"/>
                  </a:cubicBezTo>
                  <a:cubicBezTo>
                    <a:pt x="10" y="13"/>
                    <a:pt x="9" y="13"/>
                    <a:pt x="10" y="14"/>
                  </a:cubicBezTo>
                  <a:cubicBezTo>
                    <a:pt x="10" y="14"/>
                    <a:pt x="9" y="14"/>
                    <a:pt x="10" y="14"/>
                  </a:cubicBezTo>
                  <a:cubicBezTo>
                    <a:pt x="11" y="14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9" y="16"/>
                    <a:pt x="11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3" y="16"/>
                    <a:pt x="11" y="16"/>
                  </a:cubicBezTo>
                  <a:cubicBezTo>
                    <a:pt x="13" y="16"/>
                    <a:pt x="6" y="16"/>
                    <a:pt x="7" y="16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22">
              <a:extLst>
                <a:ext uri="{FF2B5EF4-FFF2-40B4-BE49-F238E27FC236}">
                  <a16:creationId xmlns:a16="http://schemas.microsoft.com/office/drawing/2014/main" xmlns="" id="{C0612F65-D763-5018-1B37-0335C14C1557}"/>
                </a:ext>
              </a:extLst>
            </p:cNvPr>
            <p:cNvSpPr/>
            <p:nvPr/>
          </p:nvSpPr>
          <p:spPr bwMode="auto">
            <a:xfrm>
              <a:off x="3611563" y="3944938"/>
              <a:ext cx="82550" cy="65088"/>
            </a:xfrm>
            <a:custGeom>
              <a:avLst/>
              <a:gdLst>
                <a:gd name="T0" fmla="*/ 17 w 22"/>
                <a:gd name="T1" fmla="*/ 17 h 17"/>
                <a:gd name="T2" fmla="*/ 16 w 22"/>
                <a:gd name="T3" fmla="*/ 16 h 17"/>
                <a:gd name="T4" fmla="*/ 16 w 22"/>
                <a:gd name="T5" fmla="*/ 15 h 17"/>
                <a:gd name="T6" fmla="*/ 14 w 22"/>
                <a:gd name="T7" fmla="*/ 14 h 17"/>
                <a:gd name="T8" fmla="*/ 14 w 22"/>
                <a:gd name="T9" fmla="*/ 13 h 17"/>
                <a:gd name="T10" fmla="*/ 13 w 22"/>
                <a:gd name="T11" fmla="*/ 12 h 17"/>
                <a:gd name="T12" fmla="*/ 12 w 22"/>
                <a:gd name="T13" fmla="*/ 12 h 17"/>
                <a:gd name="T14" fmla="*/ 11 w 22"/>
                <a:gd name="T15" fmla="*/ 11 h 17"/>
                <a:gd name="T16" fmla="*/ 10 w 22"/>
                <a:gd name="T17" fmla="*/ 10 h 17"/>
                <a:gd name="T18" fmla="*/ 9 w 22"/>
                <a:gd name="T19" fmla="*/ 10 h 17"/>
                <a:gd name="T20" fmla="*/ 8 w 22"/>
                <a:gd name="T21" fmla="*/ 9 h 17"/>
                <a:gd name="T22" fmla="*/ 7 w 22"/>
                <a:gd name="T23" fmla="*/ 9 h 17"/>
                <a:gd name="T24" fmla="*/ 6 w 22"/>
                <a:gd name="T25" fmla="*/ 8 h 17"/>
                <a:gd name="T26" fmla="*/ 5 w 22"/>
                <a:gd name="T27" fmla="*/ 8 h 17"/>
                <a:gd name="T28" fmla="*/ 5 w 22"/>
                <a:gd name="T29" fmla="*/ 7 h 17"/>
                <a:gd name="T30" fmla="*/ 4 w 22"/>
                <a:gd name="T31" fmla="*/ 7 h 17"/>
                <a:gd name="T32" fmla="*/ 3 w 22"/>
                <a:gd name="T33" fmla="*/ 6 h 17"/>
                <a:gd name="T34" fmla="*/ 3 w 22"/>
                <a:gd name="T35" fmla="*/ 6 h 17"/>
                <a:gd name="T36" fmla="*/ 2 w 22"/>
                <a:gd name="T37" fmla="*/ 5 h 17"/>
                <a:gd name="T38" fmla="*/ 2 w 22"/>
                <a:gd name="T39" fmla="*/ 5 h 17"/>
                <a:gd name="T40" fmla="*/ 4 w 22"/>
                <a:gd name="T41" fmla="*/ 2 h 17"/>
                <a:gd name="T42" fmla="*/ 4 w 22"/>
                <a:gd name="T43" fmla="*/ 2 h 17"/>
                <a:gd name="T44" fmla="*/ 5 w 22"/>
                <a:gd name="T45" fmla="*/ 3 h 17"/>
                <a:gd name="T46" fmla="*/ 6 w 22"/>
                <a:gd name="T47" fmla="*/ 3 h 17"/>
                <a:gd name="T48" fmla="*/ 6 w 22"/>
                <a:gd name="T49" fmla="*/ 3 h 17"/>
                <a:gd name="T50" fmla="*/ 7 w 22"/>
                <a:gd name="T51" fmla="*/ 4 h 17"/>
                <a:gd name="T52" fmla="*/ 8 w 22"/>
                <a:gd name="T53" fmla="*/ 4 h 17"/>
                <a:gd name="T54" fmla="*/ 8 w 22"/>
                <a:gd name="T55" fmla="*/ 5 h 17"/>
                <a:gd name="T56" fmla="*/ 10 w 22"/>
                <a:gd name="T57" fmla="*/ 5 h 17"/>
                <a:gd name="T58" fmla="*/ 10 w 22"/>
                <a:gd name="T59" fmla="*/ 6 h 17"/>
                <a:gd name="T60" fmla="*/ 11 w 22"/>
                <a:gd name="T61" fmla="*/ 7 h 17"/>
                <a:gd name="T62" fmla="*/ 13 w 22"/>
                <a:gd name="T63" fmla="*/ 7 h 17"/>
                <a:gd name="T64" fmla="*/ 14 w 22"/>
                <a:gd name="T65" fmla="*/ 8 h 17"/>
                <a:gd name="T66" fmla="*/ 15 w 22"/>
                <a:gd name="T67" fmla="*/ 9 h 17"/>
                <a:gd name="T68" fmla="*/ 16 w 22"/>
                <a:gd name="T69" fmla="*/ 9 h 17"/>
                <a:gd name="T70" fmla="*/ 16 w 22"/>
                <a:gd name="T71" fmla="*/ 11 h 17"/>
                <a:gd name="T72" fmla="*/ 18 w 22"/>
                <a:gd name="T73" fmla="*/ 12 h 17"/>
                <a:gd name="T74" fmla="*/ 19 w 22"/>
                <a:gd name="T75" fmla="*/ 13 h 17"/>
                <a:gd name="T76" fmla="*/ 20 w 22"/>
                <a:gd name="T77" fmla="*/ 14 h 17"/>
                <a:gd name="T78" fmla="*/ 21 w 22"/>
                <a:gd name="T7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7" y="17"/>
                    <a:pt x="20" y="15"/>
                    <a:pt x="17" y="17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6" y="17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5" y="16"/>
                    <a:pt x="16" y="15"/>
                  </a:cubicBezTo>
                  <a:cubicBezTo>
                    <a:pt x="16" y="14"/>
                    <a:pt x="14" y="15"/>
                    <a:pt x="15" y="14"/>
                  </a:cubicBezTo>
                  <a:cubicBezTo>
                    <a:pt x="16" y="13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3" y="13"/>
                    <a:pt x="12" y="13"/>
                    <a:pt x="13" y="12"/>
                  </a:cubicBezTo>
                  <a:cubicBezTo>
                    <a:pt x="14" y="11"/>
                    <a:pt x="14" y="11"/>
                    <a:pt x="12" y="12"/>
                  </a:cubicBezTo>
                  <a:cubicBezTo>
                    <a:pt x="11" y="14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3"/>
                    <a:pt x="12" y="9"/>
                    <a:pt x="11" y="11"/>
                  </a:cubicBezTo>
                  <a:cubicBezTo>
                    <a:pt x="10" y="12"/>
                    <a:pt x="11" y="10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0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7" y="8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9"/>
                    <a:pt x="7" y="6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8"/>
                    <a:pt x="4" y="6"/>
                    <a:pt x="4" y="7"/>
                  </a:cubicBezTo>
                  <a:cubicBezTo>
                    <a:pt x="3" y="8"/>
                    <a:pt x="4" y="5"/>
                    <a:pt x="3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3" y="6"/>
                  </a:cubicBezTo>
                  <a:cubicBezTo>
                    <a:pt x="1" y="8"/>
                    <a:pt x="3" y="5"/>
                    <a:pt x="2" y="6"/>
                  </a:cubicBezTo>
                  <a:cubicBezTo>
                    <a:pt x="3" y="5"/>
                    <a:pt x="2" y="6"/>
                    <a:pt x="2" y="5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3" y="4"/>
                    <a:pt x="2" y="6"/>
                    <a:pt x="2" y="5"/>
                  </a:cubicBezTo>
                  <a:cubicBezTo>
                    <a:pt x="0" y="8"/>
                    <a:pt x="3" y="4"/>
                    <a:pt x="4" y="2"/>
                  </a:cubicBezTo>
                  <a:cubicBezTo>
                    <a:pt x="4" y="1"/>
                    <a:pt x="3" y="4"/>
                    <a:pt x="4" y="2"/>
                  </a:cubicBezTo>
                  <a:cubicBezTo>
                    <a:pt x="5" y="0"/>
                    <a:pt x="3" y="4"/>
                    <a:pt x="4" y="2"/>
                  </a:cubicBezTo>
                  <a:cubicBezTo>
                    <a:pt x="6" y="0"/>
                    <a:pt x="3" y="4"/>
                    <a:pt x="4" y="2"/>
                  </a:cubicBezTo>
                  <a:cubicBezTo>
                    <a:pt x="3" y="4"/>
                    <a:pt x="5" y="1"/>
                    <a:pt x="5" y="3"/>
                  </a:cubicBezTo>
                  <a:cubicBezTo>
                    <a:pt x="5" y="3"/>
                    <a:pt x="6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7" y="1"/>
                    <a:pt x="6" y="3"/>
                  </a:cubicBezTo>
                  <a:cubicBezTo>
                    <a:pt x="6" y="3"/>
                    <a:pt x="7" y="2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2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9" y="3"/>
                    <a:pt x="8" y="5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10" y="3"/>
                    <a:pt x="9" y="6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5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9"/>
                    <a:pt x="13" y="8"/>
                  </a:cubicBezTo>
                  <a:cubicBezTo>
                    <a:pt x="14" y="6"/>
                    <a:pt x="13" y="9"/>
                    <a:pt x="14" y="8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3" y="11"/>
                    <a:pt x="15" y="9"/>
                  </a:cubicBezTo>
                  <a:cubicBezTo>
                    <a:pt x="16" y="7"/>
                    <a:pt x="15" y="9"/>
                    <a:pt x="15" y="9"/>
                  </a:cubicBezTo>
                  <a:cubicBezTo>
                    <a:pt x="15" y="9"/>
                    <a:pt x="15" y="10"/>
                    <a:pt x="16" y="9"/>
                  </a:cubicBezTo>
                  <a:cubicBezTo>
                    <a:pt x="17" y="9"/>
                    <a:pt x="15" y="11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6" y="12"/>
                    <a:pt x="17" y="11"/>
                  </a:cubicBezTo>
                  <a:cubicBezTo>
                    <a:pt x="18" y="11"/>
                    <a:pt x="17" y="12"/>
                    <a:pt x="18" y="12"/>
                  </a:cubicBezTo>
                  <a:cubicBezTo>
                    <a:pt x="18" y="12"/>
                    <a:pt x="17" y="13"/>
                    <a:pt x="19" y="12"/>
                  </a:cubicBezTo>
                  <a:cubicBezTo>
                    <a:pt x="19" y="12"/>
                    <a:pt x="16" y="15"/>
                    <a:pt x="19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9" y="15"/>
                    <a:pt x="20" y="14"/>
                  </a:cubicBezTo>
                  <a:cubicBezTo>
                    <a:pt x="22" y="14"/>
                    <a:pt x="20" y="15"/>
                    <a:pt x="21" y="15"/>
                  </a:cubicBezTo>
                  <a:cubicBezTo>
                    <a:pt x="20" y="15"/>
                    <a:pt x="22" y="13"/>
                    <a:pt x="21" y="15"/>
                  </a:cubicBezTo>
                  <a:cubicBezTo>
                    <a:pt x="22" y="14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23">
              <a:extLst>
                <a:ext uri="{FF2B5EF4-FFF2-40B4-BE49-F238E27FC236}">
                  <a16:creationId xmlns:a16="http://schemas.microsoft.com/office/drawing/2014/main" xmlns="" id="{8EACBAE5-B404-2F99-AC9D-B5A04E818B89}"/>
                </a:ext>
              </a:extLst>
            </p:cNvPr>
            <p:cNvSpPr/>
            <p:nvPr/>
          </p:nvSpPr>
          <p:spPr bwMode="auto">
            <a:xfrm>
              <a:off x="3721100" y="3773488"/>
              <a:ext cx="55563" cy="44450"/>
            </a:xfrm>
            <a:custGeom>
              <a:avLst/>
              <a:gdLst>
                <a:gd name="T0" fmla="*/ 15 w 15"/>
                <a:gd name="T1" fmla="*/ 5 h 12"/>
                <a:gd name="T2" fmla="*/ 14 w 15"/>
                <a:gd name="T3" fmla="*/ 5 h 12"/>
                <a:gd name="T4" fmla="*/ 13 w 15"/>
                <a:gd name="T5" fmla="*/ 6 h 12"/>
                <a:gd name="T6" fmla="*/ 12 w 15"/>
                <a:gd name="T7" fmla="*/ 6 h 12"/>
                <a:gd name="T8" fmla="*/ 11 w 15"/>
                <a:gd name="T9" fmla="*/ 6 h 12"/>
                <a:gd name="T10" fmla="*/ 10 w 15"/>
                <a:gd name="T11" fmla="*/ 7 h 12"/>
                <a:gd name="T12" fmla="*/ 10 w 15"/>
                <a:gd name="T13" fmla="*/ 7 h 12"/>
                <a:gd name="T14" fmla="*/ 9 w 15"/>
                <a:gd name="T15" fmla="*/ 7 h 12"/>
                <a:gd name="T16" fmla="*/ 8 w 15"/>
                <a:gd name="T17" fmla="*/ 7 h 12"/>
                <a:gd name="T18" fmla="*/ 7 w 15"/>
                <a:gd name="T19" fmla="*/ 8 h 12"/>
                <a:gd name="T20" fmla="*/ 7 w 15"/>
                <a:gd name="T21" fmla="*/ 8 h 12"/>
                <a:gd name="T22" fmla="*/ 6 w 15"/>
                <a:gd name="T23" fmla="*/ 8 h 12"/>
                <a:gd name="T24" fmla="*/ 6 w 15"/>
                <a:gd name="T25" fmla="*/ 8 h 12"/>
                <a:gd name="T26" fmla="*/ 5 w 15"/>
                <a:gd name="T27" fmla="*/ 9 h 12"/>
                <a:gd name="T28" fmla="*/ 5 w 15"/>
                <a:gd name="T29" fmla="*/ 9 h 12"/>
                <a:gd name="T30" fmla="*/ 4 w 15"/>
                <a:gd name="T31" fmla="*/ 9 h 12"/>
                <a:gd name="T32" fmla="*/ 4 w 15"/>
                <a:gd name="T33" fmla="*/ 9 h 12"/>
                <a:gd name="T34" fmla="*/ 3 w 15"/>
                <a:gd name="T35" fmla="*/ 9 h 12"/>
                <a:gd name="T36" fmla="*/ 3 w 15"/>
                <a:gd name="T37" fmla="*/ 9 h 12"/>
                <a:gd name="T38" fmla="*/ 3 w 15"/>
                <a:gd name="T39" fmla="*/ 9 h 12"/>
                <a:gd name="T40" fmla="*/ 1 w 15"/>
                <a:gd name="T41" fmla="*/ 6 h 12"/>
                <a:gd name="T42" fmla="*/ 1 w 15"/>
                <a:gd name="T43" fmla="*/ 6 h 12"/>
                <a:gd name="T44" fmla="*/ 2 w 15"/>
                <a:gd name="T45" fmla="*/ 5 h 12"/>
                <a:gd name="T46" fmla="*/ 2 w 15"/>
                <a:gd name="T47" fmla="*/ 5 h 12"/>
                <a:gd name="T48" fmla="*/ 3 w 15"/>
                <a:gd name="T49" fmla="*/ 5 h 12"/>
                <a:gd name="T50" fmla="*/ 4 w 15"/>
                <a:gd name="T51" fmla="*/ 5 h 12"/>
                <a:gd name="T52" fmla="*/ 4 w 15"/>
                <a:gd name="T53" fmla="*/ 5 h 12"/>
                <a:gd name="T54" fmla="*/ 4 w 15"/>
                <a:gd name="T55" fmla="*/ 4 h 12"/>
                <a:gd name="T56" fmla="*/ 5 w 15"/>
                <a:gd name="T57" fmla="*/ 4 h 12"/>
                <a:gd name="T58" fmla="*/ 6 w 15"/>
                <a:gd name="T59" fmla="*/ 4 h 12"/>
                <a:gd name="T60" fmla="*/ 7 w 15"/>
                <a:gd name="T61" fmla="*/ 4 h 12"/>
                <a:gd name="T62" fmla="*/ 8 w 15"/>
                <a:gd name="T63" fmla="*/ 3 h 12"/>
                <a:gd name="T64" fmla="*/ 8 w 15"/>
                <a:gd name="T65" fmla="*/ 3 h 12"/>
                <a:gd name="T66" fmla="*/ 9 w 15"/>
                <a:gd name="T67" fmla="*/ 3 h 12"/>
                <a:gd name="T68" fmla="*/ 9 w 15"/>
                <a:gd name="T69" fmla="*/ 3 h 12"/>
                <a:gd name="T70" fmla="*/ 10 w 15"/>
                <a:gd name="T71" fmla="*/ 3 h 12"/>
                <a:gd name="T72" fmla="*/ 11 w 15"/>
                <a:gd name="T73" fmla="*/ 2 h 12"/>
                <a:gd name="T74" fmla="*/ 12 w 15"/>
                <a:gd name="T75" fmla="*/ 2 h 12"/>
                <a:gd name="T76" fmla="*/ 13 w 15"/>
                <a:gd name="T77" fmla="*/ 2 h 12"/>
                <a:gd name="T78" fmla="*/ 13 w 15"/>
                <a:gd name="T7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5" y="5"/>
                    <a:pt x="14" y="3"/>
                    <a:pt x="15" y="5"/>
                  </a:cubicBezTo>
                  <a:cubicBezTo>
                    <a:pt x="14" y="4"/>
                    <a:pt x="15" y="5"/>
                    <a:pt x="14" y="5"/>
                  </a:cubicBezTo>
                  <a:cubicBezTo>
                    <a:pt x="15" y="7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4" y="7"/>
                    <a:pt x="13" y="6"/>
                  </a:cubicBezTo>
                  <a:cubicBezTo>
                    <a:pt x="13" y="5"/>
                    <a:pt x="13" y="7"/>
                    <a:pt x="12" y="6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7"/>
                    <a:pt x="10" y="5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5"/>
                    <a:pt x="10" y="5"/>
                    <a:pt x="10" y="7"/>
                  </a:cubicBezTo>
                  <a:cubicBezTo>
                    <a:pt x="11" y="9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9"/>
                    <a:pt x="8" y="5"/>
                    <a:pt x="9" y="7"/>
                  </a:cubicBezTo>
                  <a:cubicBezTo>
                    <a:pt x="9" y="8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8"/>
                  </a:cubicBezTo>
                  <a:cubicBezTo>
                    <a:pt x="7" y="7"/>
                    <a:pt x="8" y="8"/>
                    <a:pt x="7" y="8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6"/>
                    <a:pt x="5" y="8"/>
                  </a:cubicBezTo>
                  <a:cubicBezTo>
                    <a:pt x="5" y="9"/>
                    <a:pt x="6" y="9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5" y="10"/>
                    <a:pt x="4" y="8"/>
                    <a:pt x="4" y="9"/>
                  </a:cubicBezTo>
                  <a:cubicBezTo>
                    <a:pt x="5" y="10"/>
                    <a:pt x="3" y="7"/>
                    <a:pt x="4" y="9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4" y="10"/>
                    <a:pt x="3" y="9"/>
                  </a:cubicBezTo>
                  <a:cubicBezTo>
                    <a:pt x="4" y="11"/>
                    <a:pt x="3" y="9"/>
                    <a:pt x="3" y="9"/>
                  </a:cubicBezTo>
                  <a:cubicBezTo>
                    <a:pt x="2" y="8"/>
                    <a:pt x="3" y="10"/>
                    <a:pt x="3" y="9"/>
                  </a:cubicBezTo>
                  <a:cubicBezTo>
                    <a:pt x="3" y="10"/>
                    <a:pt x="2" y="8"/>
                    <a:pt x="3" y="9"/>
                  </a:cubicBezTo>
                  <a:cubicBezTo>
                    <a:pt x="2" y="7"/>
                    <a:pt x="3" y="10"/>
                    <a:pt x="3" y="9"/>
                  </a:cubicBezTo>
                  <a:cubicBezTo>
                    <a:pt x="4" y="12"/>
                    <a:pt x="2" y="7"/>
                    <a:pt x="1" y="6"/>
                  </a:cubicBezTo>
                  <a:cubicBezTo>
                    <a:pt x="1" y="5"/>
                    <a:pt x="2" y="7"/>
                    <a:pt x="1" y="6"/>
                  </a:cubicBezTo>
                  <a:cubicBezTo>
                    <a:pt x="0" y="4"/>
                    <a:pt x="2" y="7"/>
                    <a:pt x="1" y="6"/>
                  </a:cubicBezTo>
                  <a:cubicBezTo>
                    <a:pt x="0" y="3"/>
                    <a:pt x="2" y="8"/>
                    <a:pt x="1" y="6"/>
                  </a:cubicBezTo>
                  <a:cubicBezTo>
                    <a:pt x="2" y="7"/>
                    <a:pt x="1" y="4"/>
                    <a:pt x="2" y="5"/>
                  </a:cubicBezTo>
                  <a:cubicBezTo>
                    <a:pt x="2" y="6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3"/>
                    <a:pt x="2" y="5"/>
                  </a:cubicBezTo>
                  <a:cubicBezTo>
                    <a:pt x="2" y="4"/>
                    <a:pt x="2" y="3"/>
                    <a:pt x="3" y="5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4" y="4"/>
                    <a:pt x="3" y="3"/>
                    <a:pt x="4" y="5"/>
                  </a:cubicBezTo>
                  <a:cubicBezTo>
                    <a:pt x="4" y="3"/>
                    <a:pt x="4" y="5"/>
                    <a:pt x="4" y="4"/>
                  </a:cubicBezTo>
                  <a:cubicBezTo>
                    <a:pt x="4" y="2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5"/>
                    <a:pt x="8" y="3"/>
                  </a:cubicBezTo>
                  <a:cubicBezTo>
                    <a:pt x="7" y="1"/>
                    <a:pt x="8" y="4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3"/>
                  </a:cubicBezTo>
                  <a:cubicBezTo>
                    <a:pt x="8" y="1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10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4"/>
                    <a:pt x="10" y="2"/>
                  </a:cubicBezTo>
                  <a:cubicBezTo>
                    <a:pt x="10" y="2"/>
                    <a:pt x="11" y="3"/>
                    <a:pt x="11" y="2"/>
                  </a:cubicBezTo>
                  <a:cubicBezTo>
                    <a:pt x="11" y="2"/>
                    <a:pt x="12" y="4"/>
                    <a:pt x="11" y="2"/>
                  </a:cubicBezTo>
                  <a:cubicBezTo>
                    <a:pt x="11" y="2"/>
                    <a:pt x="13" y="6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3" y="2"/>
                  </a:cubicBezTo>
                  <a:cubicBezTo>
                    <a:pt x="12" y="0"/>
                    <a:pt x="13" y="2"/>
                    <a:pt x="13" y="2"/>
                  </a:cubicBezTo>
                  <a:cubicBezTo>
                    <a:pt x="13" y="2"/>
                    <a:pt x="12" y="0"/>
                    <a:pt x="13" y="2"/>
                  </a:cubicBezTo>
                  <a:cubicBezTo>
                    <a:pt x="12" y="0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24">
              <a:extLst>
                <a:ext uri="{FF2B5EF4-FFF2-40B4-BE49-F238E27FC236}">
                  <a16:creationId xmlns:a16="http://schemas.microsoft.com/office/drawing/2014/main" xmlns="" id="{060A0312-7050-D582-870B-F15DDB68CF4B}"/>
                </a:ext>
              </a:extLst>
            </p:cNvPr>
            <p:cNvSpPr/>
            <p:nvPr/>
          </p:nvSpPr>
          <p:spPr bwMode="auto">
            <a:xfrm>
              <a:off x="3589338" y="3697288"/>
              <a:ext cx="41275" cy="57150"/>
            </a:xfrm>
            <a:custGeom>
              <a:avLst/>
              <a:gdLst>
                <a:gd name="T0" fmla="*/ 11 w 11"/>
                <a:gd name="T1" fmla="*/ 5 h 15"/>
                <a:gd name="T2" fmla="*/ 11 w 11"/>
                <a:gd name="T3" fmla="*/ 6 h 15"/>
                <a:gd name="T4" fmla="*/ 10 w 11"/>
                <a:gd name="T5" fmla="*/ 6 h 15"/>
                <a:gd name="T6" fmla="*/ 10 w 11"/>
                <a:gd name="T7" fmla="*/ 6 h 15"/>
                <a:gd name="T8" fmla="*/ 9 w 11"/>
                <a:gd name="T9" fmla="*/ 7 h 15"/>
                <a:gd name="T10" fmla="*/ 9 w 11"/>
                <a:gd name="T11" fmla="*/ 7 h 15"/>
                <a:gd name="T12" fmla="*/ 9 w 11"/>
                <a:gd name="T13" fmla="*/ 8 h 15"/>
                <a:gd name="T14" fmla="*/ 8 w 11"/>
                <a:gd name="T15" fmla="*/ 8 h 15"/>
                <a:gd name="T16" fmla="*/ 8 w 11"/>
                <a:gd name="T17" fmla="*/ 8 h 15"/>
                <a:gd name="T18" fmla="*/ 7 w 11"/>
                <a:gd name="T19" fmla="*/ 9 h 15"/>
                <a:gd name="T20" fmla="*/ 7 w 11"/>
                <a:gd name="T21" fmla="*/ 10 h 15"/>
                <a:gd name="T22" fmla="*/ 7 w 11"/>
                <a:gd name="T23" fmla="*/ 10 h 15"/>
                <a:gd name="T24" fmla="*/ 6 w 11"/>
                <a:gd name="T25" fmla="*/ 11 h 15"/>
                <a:gd name="T26" fmla="*/ 6 w 11"/>
                <a:gd name="T27" fmla="*/ 11 h 15"/>
                <a:gd name="T28" fmla="*/ 6 w 11"/>
                <a:gd name="T29" fmla="*/ 11 h 15"/>
                <a:gd name="T30" fmla="*/ 5 w 11"/>
                <a:gd name="T31" fmla="*/ 12 h 15"/>
                <a:gd name="T32" fmla="*/ 5 w 11"/>
                <a:gd name="T33" fmla="*/ 12 h 15"/>
                <a:gd name="T34" fmla="*/ 4 w 11"/>
                <a:gd name="T35" fmla="*/ 12 h 15"/>
                <a:gd name="T36" fmla="*/ 4 w 11"/>
                <a:gd name="T37" fmla="*/ 13 h 15"/>
                <a:gd name="T38" fmla="*/ 4 w 11"/>
                <a:gd name="T39" fmla="*/ 13 h 15"/>
                <a:gd name="T40" fmla="*/ 2 w 11"/>
                <a:gd name="T41" fmla="*/ 9 h 15"/>
                <a:gd name="T42" fmla="*/ 2 w 11"/>
                <a:gd name="T43" fmla="*/ 9 h 15"/>
                <a:gd name="T44" fmla="*/ 2 w 11"/>
                <a:gd name="T45" fmla="*/ 9 h 15"/>
                <a:gd name="T46" fmla="*/ 2 w 11"/>
                <a:gd name="T47" fmla="*/ 9 h 15"/>
                <a:gd name="T48" fmla="*/ 3 w 11"/>
                <a:gd name="T49" fmla="*/ 9 h 15"/>
                <a:gd name="T50" fmla="*/ 3 w 11"/>
                <a:gd name="T51" fmla="*/ 8 h 15"/>
                <a:gd name="T52" fmla="*/ 3 w 11"/>
                <a:gd name="T53" fmla="*/ 8 h 15"/>
                <a:gd name="T54" fmla="*/ 3 w 11"/>
                <a:gd name="T55" fmla="*/ 8 h 15"/>
                <a:gd name="T56" fmla="*/ 4 w 11"/>
                <a:gd name="T57" fmla="*/ 7 h 15"/>
                <a:gd name="T58" fmla="*/ 4 w 11"/>
                <a:gd name="T59" fmla="*/ 7 h 15"/>
                <a:gd name="T60" fmla="*/ 4 w 11"/>
                <a:gd name="T61" fmla="*/ 7 h 15"/>
                <a:gd name="T62" fmla="*/ 5 w 11"/>
                <a:gd name="T63" fmla="*/ 6 h 15"/>
                <a:gd name="T64" fmla="*/ 5 w 11"/>
                <a:gd name="T65" fmla="*/ 5 h 15"/>
                <a:gd name="T66" fmla="*/ 6 w 11"/>
                <a:gd name="T67" fmla="*/ 5 h 15"/>
                <a:gd name="T68" fmla="*/ 6 w 11"/>
                <a:gd name="T69" fmla="*/ 4 h 15"/>
                <a:gd name="T70" fmla="*/ 7 w 11"/>
                <a:gd name="T71" fmla="*/ 4 h 15"/>
                <a:gd name="T72" fmla="*/ 7 w 11"/>
                <a:gd name="T73" fmla="*/ 3 h 15"/>
                <a:gd name="T74" fmla="*/ 9 w 11"/>
                <a:gd name="T75" fmla="*/ 2 h 15"/>
                <a:gd name="T76" fmla="*/ 9 w 11"/>
                <a:gd name="T77" fmla="*/ 2 h 15"/>
                <a:gd name="T78" fmla="*/ 10 w 11"/>
                <a:gd name="T7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5">
                  <a:moveTo>
                    <a:pt x="11" y="5"/>
                  </a:moveTo>
                  <a:cubicBezTo>
                    <a:pt x="11" y="5"/>
                    <a:pt x="10" y="3"/>
                    <a:pt x="11" y="5"/>
                  </a:cubicBezTo>
                  <a:cubicBezTo>
                    <a:pt x="11" y="4"/>
                    <a:pt x="11" y="6"/>
                    <a:pt x="11" y="6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1" y="7"/>
                    <a:pt x="10" y="6"/>
                  </a:cubicBezTo>
                  <a:cubicBezTo>
                    <a:pt x="10" y="6"/>
                    <a:pt x="11" y="7"/>
                    <a:pt x="10" y="6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10" y="7"/>
                    <a:pt x="8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11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7" y="7"/>
                    <a:pt x="8" y="8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9" y="10"/>
                    <a:pt x="8" y="9"/>
                  </a:cubicBezTo>
                  <a:cubicBezTo>
                    <a:pt x="7" y="9"/>
                    <a:pt x="8" y="9"/>
                    <a:pt x="7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2"/>
                    <a:pt x="6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5" y="9"/>
                    <a:pt x="6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6" y="13"/>
                    <a:pt x="5" y="11"/>
                    <a:pt x="5" y="12"/>
                  </a:cubicBezTo>
                  <a:cubicBezTo>
                    <a:pt x="6" y="13"/>
                    <a:pt x="4" y="11"/>
                    <a:pt x="5" y="12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5" y="13"/>
                    <a:pt x="4" y="12"/>
                  </a:cubicBezTo>
                  <a:cubicBezTo>
                    <a:pt x="6" y="14"/>
                    <a:pt x="4" y="12"/>
                    <a:pt x="4" y="13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3"/>
                  </a:cubicBezTo>
                  <a:cubicBezTo>
                    <a:pt x="3" y="11"/>
                    <a:pt x="4" y="13"/>
                    <a:pt x="4" y="13"/>
                  </a:cubicBezTo>
                  <a:cubicBezTo>
                    <a:pt x="6" y="15"/>
                    <a:pt x="3" y="11"/>
                    <a:pt x="2" y="9"/>
                  </a:cubicBezTo>
                  <a:cubicBezTo>
                    <a:pt x="1" y="9"/>
                    <a:pt x="3" y="11"/>
                    <a:pt x="2" y="9"/>
                  </a:cubicBezTo>
                  <a:cubicBezTo>
                    <a:pt x="1" y="8"/>
                    <a:pt x="3" y="11"/>
                    <a:pt x="2" y="9"/>
                  </a:cubicBezTo>
                  <a:cubicBezTo>
                    <a:pt x="0" y="7"/>
                    <a:pt x="3" y="11"/>
                    <a:pt x="2" y="9"/>
                  </a:cubicBezTo>
                  <a:cubicBezTo>
                    <a:pt x="3" y="11"/>
                    <a:pt x="1" y="8"/>
                    <a:pt x="2" y="9"/>
                  </a:cubicBezTo>
                  <a:cubicBezTo>
                    <a:pt x="2" y="9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1" y="7"/>
                    <a:pt x="3" y="9"/>
                  </a:cubicBezTo>
                  <a:cubicBezTo>
                    <a:pt x="2" y="8"/>
                    <a:pt x="1" y="7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2" y="7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7"/>
                    <a:pt x="3" y="8"/>
                  </a:cubicBezTo>
                  <a:cubicBezTo>
                    <a:pt x="3" y="8"/>
                    <a:pt x="2" y="7"/>
                    <a:pt x="3" y="8"/>
                  </a:cubicBezTo>
                  <a:cubicBezTo>
                    <a:pt x="2" y="7"/>
                    <a:pt x="4" y="8"/>
                    <a:pt x="3" y="8"/>
                  </a:cubicBezTo>
                  <a:cubicBezTo>
                    <a:pt x="2" y="6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7"/>
                    <a:pt x="5" y="6"/>
                  </a:cubicBezTo>
                  <a:cubicBezTo>
                    <a:pt x="4" y="5"/>
                    <a:pt x="6" y="6"/>
                    <a:pt x="5" y="5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5"/>
                    <a:pt x="8" y="6"/>
                    <a:pt x="6" y="5"/>
                  </a:cubicBezTo>
                  <a:cubicBezTo>
                    <a:pt x="4" y="3"/>
                    <a:pt x="6" y="5"/>
                    <a:pt x="6" y="5"/>
                  </a:cubicBezTo>
                  <a:cubicBezTo>
                    <a:pt x="6" y="4"/>
                    <a:pt x="6" y="5"/>
                    <a:pt x="6" y="4"/>
                  </a:cubicBezTo>
                  <a:cubicBezTo>
                    <a:pt x="5" y="3"/>
                    <a:pt x="8" y="5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5"/>
                    <a:pt x="7" y="3"/>
                  </a:cubicBezTo>
                  <a:cubicBezTo>
                    <a:pt x="7" y="3"/>
                    <a:pt x="8" y="4"/>
                    <a:pt x="7" y="3"/>
                  </a:cubicBezTo>
                  <a:cubicBezTo>
                    <a:pt x="8" y="3"/>
                    <a:pt x="9" y="4"/>
                    <a:pt x="8" y="3"/>
                  </a:cubicBezTo>
                  <a:cubicBezTo>
                    <a:pt x="8" y="2"/>
                    <a:pt x="10" y="6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9" y="2"/>
                  </a:cubicBezTo>
                  <a:cubicBezTo>
                    <a:pt x="9" y="0"/>
                    <a:pt x="10" y="2"/>
                    <a:pt x="10" y="2"/>
                  </a:cubicBezTo>
                  <a:cubicBezTo>
                    <a:pt x="10" y="2"/>
                    <a:pt x="9" y="0"/>
                    <a:pt x="10" y="2"/>
                  </a:cubicBezTo>
                  <a:cubicBezTo>
                    <a:pt x="9" y="0"/>
                    <a:pt x="11" y="6"/>
                    <a:pt x="11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0" name="组合 341">
            <a:extLst>
              <a:ext uri="{FF2B5EF4-FFF2-40B4-BE49-F238E27FC236}">
                <a16:creationId xmlns:a16="http://schemas.microsoft.com/office/drawing/2014/main" xmlns="" id="{4AB90916-FECF-DCCF-7A6F-0C7AE422C7A4}"/>
              </a:ext>
            </a:extLst>
          </p:cNvPr>
          <p:cNvGrpSpPr/>
          <p:nvPr/>
        </p:nvGrpSpPr>
        <p:grpSpPr>
          <a:xfrm>
            <a:off x="3476521" y="5742781"/>
            <a:ext cx="582612" cy="684213"/>
            <a:chOff x="6719888" y="5764213"/>
            <a:chExt cx="582612" cy="684213"/>
          </a:xfrm>
        </p:grpSpPr>
        <p:sp>
          <p:nvSpPr>
            <p:cNvPr id="631" name="Freeform 25">
              <a:extLst>
                <a:ext uri="{FF2B5EF4-FFF2-40B4-BE49-F238E27FC236}">
                  <a16:creationId xmlns:a16="http://schemas.microsoft.com/office/drawing/2014/main" xmlns="" id="{EFE92243-45E3-BDA4-EF4E-AAEE305E9664}"/>
                </a:ext>
              </a:extLst>
            </p:cNvPr>
            <p:cNvSpPr/>
            <p:nvPr/>
          </p:nvSpPr>
          <p:spPr bwMode="auto">
            <a:xfrm>
              <a:off x="6719888" y="5764213"/>
              <a:ext cx="500063" cy="574675"/>
            </a:xfrm>
            <a:custGeom>
              <a:avLst/>
              <a:gdLst>
                <a:gd name="T0" fmla="*/ 66 w 133"/>
                <a:gd name="T1" fmla="*/ 106 h 153"/>
                <a:gd name="T2" fmla="*/ 58 w 133"/>
                <a:gd name="T3" fmla="*/ 101 h 153"/>
                <a:gd name="T4" fmla="*/ 15 w 133"/>
                <a:gd name="T5" fmla="*/ 86 h 153"/>
                <a:gd name="T6" fmla="*/ 8 w 133"/>
                <a:gd name="T7" fmla="*/ 33 h 153"/>
                <a:gd name="T8" fmla="*/ 55 w 133"/>
                <a:gd name="T9" fmla="*/ 5 h 153"/>
                <a:gd name="T10" fmla="*/ 108 w 133"/>
                <a:gd name="T11" fmla="*/ 22 h 153"/>
                <a:gd name="T12" fmla="*/ 132 w 133"/>
                <a:gd name="T13" fmla="*/ 84 h 153"/>
                <a:gd name="T14" fmla="*/ 131 w 133"/>
                <a:gd name="T15" fmla="*/ 121 h 153"/>
                <a:gd name="T16" fmla="*/ 87 w 133"/>
                <a:gd name="T17" fmla="*/ 123 h 153"/>
                <a:gd name="T18" fmla="*/ 66 w 133"/>
                <a:gd name="T19" fmla="*/ 10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3">
                  <a:moveTo>
                    <a:pt x="66" y="106"/>
                  </a:moveTo>
                  <a:cubicBezTo>
                    <a:pt x="64" y="104"/>
                    <a:pt x="61" y="102"/>
                    <a:pt x="58" y="101"/>
                  </a:cubicBezTo>
                  <a:cubicBezTo>
                    <a:pt x="43" y="94"/>
                    <a:pt x="27" y="100"/>
                    <a:pt x="15" y="86"/>
                  </a:cubicBezTo>
                  <a:cubicBezTo>
                    <a:pt x="2" y="72"/>
                    <a:pt x="0" y="50"/>
                    <a:pt x="8" y="33"/>
                  </a:cubicBezTo>
                  <a:cubicBezTo>
                    <a:pt x="18" y="11"/>
                    <a:pt x="35" y="10"/>
                    <a:pt x="55" y="5"/>
                  </a:cubicBezTo>
                  <a:cubicBezTo>
                    <a:pt x="74" y="0"/>
                    <a:pt x="93" y="12"/>
                    <a:pt x="108" y="22"/>
                  </a:cubicBezTo>
                  <a:cubicBezTo>
                    <a:pt x="129" y="35"/>
                    <a:pt x="131" y="61"/>
                    <a:pt x="132" y="84"/>
                  </a:cubicBezTo>
                  <a:cubicBezTo>
                    <a:pt x="132" y="96"/>
                    <a:pt x="133" y="109"/>
                    <a:pt x="131" y="121"/>
                  </a:cubicBezTo>
                  <a:cubicBezTo>
                    <a:pt x="126" y="153"/>
                    <a:pt x="103" y="134"/>
                    <a:pt x="87" y="123"/>
                  </a:cubicBezTo>
                  <a:cubicBezTo>
                    <a:pt x="79" y="119"/>
                    <a:pt x="73" y="112"/>
                    <a:pt x="66" y="106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26">
              <a:extLst>
                <a:ext uri="{FF2B5EF4-FFF2-40B4-BE49-F238E27FC236}">
                  <a16:creationId xmlns:a16="http://schemas.microsoft.com/office/drawing/2014/main" xmlns="" id="{3C9E55AE-7B5D-2D1A-3D55-FEFC2FB836EC}"/>
                </a:ext>
              </a:extLst>
            </p:cNvPr>
            <p:cNvSpPr/>
            <p:nvPr/>
          </p:nvSpPr>
          <p:spPr bwMode="auto">
            <a:xfrm>
              <a:off x="6810375" y="5808663"/>
              <a:ext cx="203200" cy="184150"/>
            </a:xfrm>
            <a:custGeom>
              <a:avLst/>
              <a:gdLst>
                <a:gd name="T0" fmla="*/ 18 w 54"/>
                <a:gd name="T1" fmla="*/ 9 h 49"/>
                <a:gd name="T2" fmla="*/ 20 w 54"/>
                <a:gd name="T3" fmla="*/ 22 h 49"/>
                <a:gd name="T4" fmla="*/ 22 w 54"/>
                <a:gd name="T5" fmla="*/ 39 h 49"/>
                <a:gd name="T6" fmla="*/ 26 w 54"/>
                <a:gd name="T7" fmla="*/ 36 h 49"/>
                <a:gd name="T8" fmla="*/ 30 w 54"/>
                <a:gd name="T9" fmla="*/ 26 h 49"/>
                <a:gd name="T10" fmla="*/ 37 w 54"/>
                <a:gd name="T11" fmla="*/ 11 h 49"/>
                <a:gd name="T12" fmla="*/ 44 w 54"/>
                <a:gd name="T13" fmla="*/ 3 h 49"/>
                <a:gd name="T14" fmla="*/ 29 w 54"/>
                <a:gd name="T15" fmla="*/ 13 h 49"/>
                <a:gd name="T16" fmla="*/ 21 w 54"/>
                <a:gd name="T17" fmla="*/ 19 h 49"/>
                <a:gd name="T18" fmla="*/ 3 w 54"/>
                <a:gd name="T19" fmla="*/ 30 h 49"/>
                <a:gd name="T20" fmla="*/ 11 w 54"/>
                <a:gd name="T21" fmla="*/ 27 h 49"/>
                <a:gd name="T22" fmla="*/ 20 w 54"/>
                <a:gd name="T23" fmla="*/ 28 h 49"/>
                <a:gd name="T24" fmla="*/ 34 w 54"/>
                <a:gd name="T25" fmla="*/ 29 h 49"/>
                <a:gd name="T26" fmla="*/ 42 w 54"/>
                <a:gd name="T27" fmla="*/ 29 h 49"/>
                <a:gd name="T28" fmla="*/ 50 w 54"/>
                <a:gd name="T29" fmla="*/ 30 h 49"/>
                <a:gd name="T30" fmla="*/ 51 w 54"/>
                <a:gd name="T31" fmla="*/ 29 h 49"/>
                <a:gd name="T32" fmla="*/ 50 w 54"/>
                <a:gd name="T33" fmla="*/ 31 h 49"/>
                <a:gd name="T34" fmla="*/ 43 w 54"/>
                <a:gd name="T35" fmla="*/ 26 h 49"/>
                <a:gd name="T36" fmla="*/ 37 w 54"/>
                <a:gd name="T37" fmla="*/ 21 h 49"/>
                <a:gd name="T38" fmla="*/ 32 w 54"/>
                <a:gd name="T39" fmla="*/ 17 h 49"/>
                <a:gd name="T40" fmla="*/ 25 w 54"/>
                <a:gd name="T41" fmla="*/ 10 h 49"/>
                <a:gd name="T42" fmla="*/ 21 w 54"/>
                <a:gd name="T43" fmla="*/ 6 h 49"/>
                <a:gd name="T44" fmla="*/ 23 w 54"/>
                <a:gd name="T45" fmla="*/ 3 h 49"/>
                <a:gd name="T46" fmla="*/ 25 w 54"/>
                <a:gd name="T47" fmla="*/ 5 h 49"/>
                <a:gd name="T48" fmla="*/ 31 w 54"/>
                <a:gd name="T49" fmla="*/ 10 h 49"/>
                <a:gd name="T50" fmla="*/ 37 w 54"/>
                <a:gd name="T51" fmla="*/ 15 h 49"/>
                <a:gd name="T52" fmla="*/ 42 w 54"/>
                <a:gd name="T53" fmla="*/ 20 h 49"/>
                <a:gd name="T54" fmla="*/ 51 w 54"/>
                <a:gd name="T55" fmla="*/ 27 h 49"/>
                <a:gd name="T56" fmla="*/ 53 w 54"/>
                <a:gd name="T57" fmla="*/ 29 h 49"/>
                <a:gd name="T58" fmla="*/ 51 w 54"/>
                <a:gd name="T59" fmla="*/ 33 h 49"/>
                <a:gd name="T60" fmla="*/ 46 w 54"/>
                <a:gd name="T61" fmla="*/ 33 h 49"/>
                <a:gd name="T62" fmla="*/ 38 w 54"/>
                <a:gd name="T63" fmla="*/ 33 h 49"/>
                <a:gd name="T64" fmla="*/ 29 w 54"/>
                <a:gd name="T65" fmla="*/ 32 h 49"/>
                <a:gd name="T66" fmla="*/ 15 w 54"/>
                <a:gd name="T67" fmla="*/ 31 h 49"/>
                <a:gd name="T68" fmla="*/ 6 w 54"/>
                <a:gd name="T69" fmla="*/ 31 h 49"/>
                <a:gd name="T70" fmla="*/ 10 w 54"/>
                <a:gd name="T71" fmla="*/ 21 h 49"/>
                <a:gd name="T72" fmla="*/ 23 w 54"/>
                <a:gd name="T73" fmla="*/ 12 h 49"/>
                <a:gd name="T74" fmla="*/ 36 w 54"/>
                <a:gd name="T75" fmla="*/ 3 h 49"/>
                <a:gd name="T76" fmla="*/ 42 w 54"/>
                <a:gd name="T77" fmla="*/ 7 h 49"/>
                <a:gd name="T78" fmla="*/ 38 w 54"/>
                <a:gd name="T79" fmla="*/ 17 h 49"/>
                <a:gd name="T80" fmla="*/ 31 w 54"/>
                <a:gd name="T81" fmla="*/ 32 h 49"/>
                <a:gd name="T82" fmla="*/ 25 w 54"/>
                <a:gd name="T83" fmla="*/ 48 h 49"/>
                <a:gd name="T84" fmla="*/ 17 w 54"/>
                <a:gd name="T85" fmla="*/ 31 h 49"/>
                <a:gd name="T86" fmla="*/ 14 w 54"/>
                <a:gd name="T87" fmla="*/ 15 h 49"/>
                <a:gd name="T88" fmla="*/ 13 w 54"/>
                <a:gd name="T8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49">
                  <a:moveTo>
                    <a:pt x="17" y="7"/>
                  </a:moveTo>
                  <a:cubicBezTo>
                    <a:pt x="17" y="7"/>
                    <a:pt x="15" y="8"/>
                    <a:pt x="18" y="9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20" y="16"/>
                    <a:pt x="19" y="19"/>
                    <a:pt x="20" y="22"/>
                  </a:cubicBezTo>
                  <a:cubicBezTo>
                    <a:pt x="20" y="25"/>
                    <a:pt x="20" y="27"/>
                    <a:pt x="21" y="30"/>
                  </a:cubicBezTo>
                  <a:cubicBezTo>
                    <a:pt x="21" y="33"/>
                    <a:pt x="23" y="36"/>
                    <a:pt x="22" y="39"/>
                  </a:cubicBezTo>
                  <a:cubicBezTo>
                    <a:pt x="21" y="41"/>
                    <a:pt x="28" y="49"/>
                    <a:pt x="21" y="47"/>
                  </a:cubicBezTo>
                  <a:cubicBezTo>
                    <a:pt x="24" y="44"/>
                    <a:pt x="25" y="40"/>
                    <a:pt x="26" y="36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29"/>
                    <a:pt x="29" y="28"/>
                    <a:pt x="30" y="26"/>
                  </a:cubicBezTo>
                  <a:cubicBezTo>
                    <a:pt x="31" y="23"/>
                    <a:pt x="34" y="20"/>
                    <a:pt x="34" y="16"/>
                  </a:cubicBezTo>
                  <a:cubicBezTo>
                    <a:pt x="35" y="14"/>
                    <a:pt x="35" y="12"/>
                    <a:pt x="37" y="11"/>
                  </a:cubicBezTo>
                  <a:cubicBezTo>
                    <a:pt x="39" y="10"/>
                    <a:pt x="40" y="8"/>
                    <a:pt x="39" y="6"/>
                  </a:cubicBezTo>
                  <a:cubicBezTo>
                    <a:pt x="39" y="4"/>
                    <a:pt x="35" y="0"/>
                    <a:pt x="44" y="3"/>
                  </a:cubicBezTo>
                  <a:cubicBezTo>
                    <a:pt x="41" y="6"/>
                    <a:pt x="41" y="5"/>
                    <a:pt x="39" y="7"/>
                  </a:cubicBezTo>
                  <a:cubicBezTo>
                    <a:pt x="37" y="10"/>
                    <a:pt x="31" y="9"/>
                    <a:pt x="29" y="13"/>
                  </a:cubicBezTo>
                  <a:cubicBezTo>
                    <a:pt x="29" y="15"/>
                    <a:pt x="26" y="14"/>
                    <a:pt x="25" y="16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1"/>
                    <a:pt x="16" y="24"/>
                    <a:pt x="12" y="24"/>
                  </a:cubicBezTo>
                  <a:cubicBezTo>
                    <a:pt x="9" y="25"/>
                    <a:pt x="6" y="28"/>
                    <a:pt x="3" y="30"/>
                  </a:cubicBezTo>
                  <a:cubicBezTo>
                    <a:pt x="0" y="25"/>
                    <a:pt x="5" y="29"/>
                    <a:pt x="6" y="27"/>
                  </a:cubicBezTo>
                  <a:cubicBezTo>
                    <a:pt x="7" y="27"/>
                    <a:pt x="9" y="27"/>
                    <a:pt x="11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3" y="26"/>
                    <a:pt x="26" y="29"/>
                    <a:pt x="29" y="28"/>
                  </a:cubicBezTo>
                  <a:cubicBezTo>
                    <a:pt x="31" y="29"/>
                    <a:pt x="32" y="29"/>
                    <a:pt x="34" y="29"/>
                  </a:cubicBezTo>
                  <a:cubicBezTo>
                    <a:pt x="35" y="28"/>
                    <a:pt x="36" y="31"/>
                    <a:pt x="38" y="29"/>
                  </a:cubicBezTo>
                  <a:cubicBezTo>
                    <a:pt x="39" y="29"/>
                    <a:pt x="41" y="28"/>
                    <a:pt x="42" y="29"/>
                  </a:cubicBezTo>
                  <a:cubicBezTo>
                    <a:pt x="43" y="28"/>
                    <a:pt x="45" y="28"/>
                    <a:pt x="46" y="29"/>
                  </a:cubicBezTo>
                  <a:cubicBezTo>
                    <a:pt x="47" y="30"/>
                    <a:pt x="49" y="30"/>
                    <a:pt x="50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34"/>
                    <a:pt x="51" y="31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5" y="30"/>
                    <a:pt x="43" y="28"/>
                    <a:pt x="43" y="26"/>
                  </a:cubicBezTo>
                  <a:cubicBezTo>
                    <a:pt x="40" y="26"/>
                    <a:pt x="41" y="23"/>
                    <a:pt x="40" y="23"/>
                  </a:cubicBezTo>
                  <a:cubicBezTo>
                    <a:pt x="38" y="24"/>
                    <a:pt x="39" y="21"/>
                    <a:pt x="37" y="21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4" y="18"/>
                    <a:pt x="33" y="18"/>
                    <a:pt x="32" y="17"/>
                  </a:cubicBezTo>
                  <a:cubicBezTo>
                    <a:pt x="31" y="15"/>
                    <a:pt x="29" y="15"/>
                    <a:pt x="28" y="13"/>
                  </a:cubicBezTo>
                  <a:cubicBezTo>
                    <a:pt x="25" y="13"/>
                    <a:pt x="26" y="10"/>
                    <a:pt x="25" y="10"/>
                  </a:cubicBezTo>
                  <a:cubicBezTo>
                    <a:pt x="24" y="8"/>
                    <a:pt x="22" y="9"/>
                    <a:pt x="22" y="8"/>
                  </a:cubicBezTo>
                  <a:cubicBezTo>
                    <a:pt x="21" y="7"/>
                    <a:pt x="22" y="6"/>
                    <a:pt x="21" y="6"/>
                  </a:cubicBezTo>
                  <a:cubicBezTo>
                    <a:pt x="22" y="4"/>
                    <a:pt x="20" y="6"/>
                    <a:pt x="20" y="6"/>
                  </a:cubicBezTo>
                  <a:cubicBezTo>
                    <a:pt x="18" y="8"/>
                    <a:pt x="22" y="4"/>
                    <a:pt x="23" y="3"/>
                  </a:cubicBezTo>
                  <a:cubicBezTo>
                    <a:pt x="23" y="2"/>
                    <a:pt x="22" y="4"/>
                    <a:pt x="23" y="3"/>
                  </a:cubicBezTo>
                  <a:cubicBezTo>
                    <a:pt x="25" y="2"/>
                    <a:pt x="23" y="5"/>
                    <a:pt x="25" y="5"/>
                  </a:cubicBezTo>
                  <a:cubicBezTo>
                    <a:pt x="27" y="3"/>
                    <a:pt x="25" y="8"/>
                    <a:pt x="27" y="7"/>
                  </a:cubicBezTo>
                  <a:cubicBezTo>
                    <a:pt x="27" y="9"/>
                    <a:pt x="30" y="8"/>
                    <a:pt x="31" y="10"/>
                  </a:cubicBezTo>
                  <a:cubicBezTo>
                    <a:pt x="32" y="11"/>
                    <a:pt x="34" y="11"/>
                    <a:pt x="35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9" y="17"/>
                    <a:pt x="40" y="18"/>
                  </a:cubicBezTo>
                  <a:cubicBezTo>
                    <a:pt x="40" y="19"/>
                    <a:pt x="43" y="18"/>
                    <a:pt x="42" y="20"/>
                  </a:cubicBezTo>
                  <a:cubicBezTo>
                    <a:pt x="44" y="20"/>
                    <a:pt x="45" y="20"/>
                    <a:pt x="45" y="23"/>
                  </a:cubicBezTo>
                  <a:cubicBezTo>
                    <a:pt x="46" y="25"/>
                    <a:pt x="48" y="26"/>
                    <a:pt x="51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31"/>
                    <a:pt x="54" y="24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9" y="34"/>
                    <a:pt x="48" y="34"/>
                    <a:pt x="4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3"/>
                    <a:pt x="39" y="34"/>
                    <a:pt x="38" y="33"/>
                  </a:cubicBezTo>
                  <a:cubicBezTo>
                    <a:pt x="36" y="34"/>
                    <a:pt x="35" y="35"/>
                    <a:pt x="33" y="33"/>
                  </a:cubicBezTo>
                  <a:cubicBezTo>
                    <a:pt x="32" y="34"/>
                    <a:pt x="30" y="32"/>
                    <a:pt x="29" y="32"/>
                  </a:cubicBezTo>
                  <a:cubicBezTo>
                    <a:pt x="26" y="35"/>
                    <a:pt x="23" y="31"/>
                    <a:pt x="20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7" y="32"/>
                    <a:pt x="6" y="31"/>
                  </a:cubicBezTo>
                  <a:cubicBezTo>
                    <a:pt x="4" y="29"/>
                    <a:pt x="3" y="36"/>
                    <a:pt x="1" y="2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0"/>
                    <a:pt x="16" y="18"/>
                    <a:pt x="18" y="1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2"/>
                    <a:pt x="26" y="12"/>
                    <a:pt x="27" y="10"/>
                  </a:cubicBezTo>
                  <a:cubicBezTo>
                    <a:pt x="29" y="6"/>
                    <a:pt x="34" y="6"/>
                    <a:pt x="36" y="3"/>
                  </a:cubicBezTo>
                  <a:cubicBezTo>
                    <a:pt x="38" y="4"/>
                    <a:pt x="41" y="2"/>
                    <a:pt x="41" y="1"/>
                  </a:cubicBezTo>
                  <a:cubicBezTo>
                    <a:pt x="46" y="4"/>
                    <a:pt x="40" y="5"/>
                    <a:pt x="42" y="7"/>
                  </a:cubicBezTo>
                  <a:cubicBezTo>
                    <a:pt x="44" y="10"/>
                    <a:pt x="41" y="11"/>
                    <a:pt x="40" y="12"/>
                  </a:cubicBezTo>
                  <a:cubicBezTo>
                    <a:pt x="40" y="14"/>
                    <a:pt x="38" y="15"/>
                    <a:pt x="38" y="17"/>
                  </a:cubicBezTo>
                  <a:cubicBezTo>
                    <a:pt x="38" y="21"/>
                    <a:pt x="33" y="24"/>
                    <a:pt x="34" y="28"/>
                  </a:cubicBezTo>
                  <a:cubicBezTo>
                    <a:pt x="32" y="29"/>
                    <a:pt x="31" y="31"/>
                    <a:pt x="31" y="32"/>
                  </a:cubicBezTo>
                  <a:cubicBezTo>
                    <a:pt x="30" y="34"/>
                    <a:pt x="28" y="35"/>
                    <a:pt x="29" y="38"/>
                  </a:cubicBezTo>
                  <a:cubicBezTo>
                    <a:pt x="28" y="41"/>
                    <a:pt x="25" y="44"/>
                    <a:pt x="25" y="48"/>
                  </a:cubicBezTo>
                  <a:cubicBezTo>
                    <a:pt x="16" y="49"/>
                    <a:pt x="23" y="42"/>
                    <a:pt x="19" y="40"/>
                  </a:cubicBezTo>
                  <a:cubicBezTo>
                    <a:pt x="17" y="37"/>
                    <a:pt x="21" y="33"/>
                    <a:pt x="17" y="31"/>
                  </a:cubicBezTo>
                  <a:cubicBezTo>
                    <a:pt x="16" y="28"/>
                    <a:pt x="16" y="25"/>
                    <a:pt x="16" y="23"/>
                  </a:cubicBezTo>
                  <a:cubicBezTo>
                    <a:pt x="15" y="20"/>
                    <a:pt x="16" y="17"/>
                    <a:pt x="14" y="15"/>
                  </a:cubicBezTo>
                  <a:cubicBezTo>
                    <a:pt x="13" y="13"/>
                    <a:pt x="14" y="11"/>
                    <a:pt x="14" y="10"/>
                  </a:cubicBezTo>
                  <a:cubicBezTo>
                    <a:pt x="14" y="8"/>
                    <a:pt x="12" y="10"/>
                    <a:pt x="13" y="8"/>
                  </a:cubicBezTo>
                  <a:cubicBezTo>
                    <a:pt x="11" y="8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27">
              <a:extLst>
                <a:ext uri="{FF2B5EF4-FFF2-40B4-BE49-F238E27FC236}">
                  <a16:creationId xmlns:a16="http://schemas.microsoft.com/office/drawing/2014/main" xmlns="" id="{48FCCCC7-E838-0BD3-3925-7CF2BC046E7F}"/>
                </a:ext>
              </a:extLst>
            </p:cNvPr>
            <p:cNvSpPr/>
            <p:nvPr/>
          </p:nvSpPr>
          <p:spPr bwMode="auto">
            <a:xfrm>
              <a:off x="6948488" y="5984876"/>
              <a:ext cx="41275" cy="53975"/>
            </a:xfrm>
            <a:custGeom>
              <a:avLst/>
              <a:gdLst>
                <a:gd name="T0" fmla="*/ 5 w 11"/>
                <a:gd name="T1" fmla="*/ 13 h 14"/>
                <a:gd name="T2" fmla="*/ 5 w 11"/>
                <a:gd name="T3" fmla="*/ 13 h 14"/>
                <a:gd name="T4" fmla="*/ 5 w 11"/>
                <a:gd name="T5" fmla="*/ 12 h 14"/>
                <a:gd name="T6" fmla="*/ 5 w 11"/>
                <a:gd name="T7" fmla="*/ 11 h 14"/>
                <a:gd name="T8" fmla="*/ 5 w 11"/>
                <a:gd name="T9" fmla="*/ 11 h 14"/>
                <a:gd name="T10" fmla="*/ 4 w 11"/>
                <a:gd name="T11" fmla="*/ 10 h 14"/>
                <a:gd name="T12" fmla="*/ 4 w 11"/>
                <a:gd name="T13" fmla="*/ 10 h 14"/>
                <a:gd name="T14" fmla="*/ 4 w 11"/>
                <a:gd name="T15" fmla="*/ 9 h 14"/>
                <a:gd name="T16" fmla="*/ 4 w 11"/>
                <a:gd name="T17" fmla="*/ 8 h 14"/>
                <a:gd name="T18" fmla="*/ 4 w 11"/>
                <a:gd name="T19" fmla="*/ 8 h 14"/>
                <a:gd name="T20" fmla="*/ 3 w 11"/>
                <a:gd name="T21" fmla="*/ 7 h 14"/>
                <a:gd name="T22" fmla="*/ 3 w 11"/>
                <a:gd name="T23" fmla="*/ 7 h 14"/>
                <a:gd name="T24" fmla="*/ 3 w 11"/>
                <a:gd name="T25" fmla="*/ 6 h 14"/>
                <a:gd name="T26" fmla="*/ 2 w 11"/>
                <a:gd name="T27" fmla="*/ 6 h 14"/>
                <a:gd name="T28" fmla="*/ 2 w 11"/>
                <a:gd name="T29" fmla="*/ 6 h 14"/>
                <a:gd name="T30" fmla="*/ 2 w 11"/>
                <a:gd name="T31" fmla="*/ 5 h 14"/>
                <a:gd name="T32" fmla="*/ 2 w 11"/>
                <a:gd name="T33" fmla="*/ 5 h 14"/>
                <a:gd name="T34" fmla="*/ 2 w 11"/>
                <a:gd name="T35" fmla="*/ 5 h 14"/>
                <a:gd name="T36" fmla="*/ 2 w 11"/>
                <a:gd name="T37" fmla="*/ 4 h 14"/>
                <a:gd name="T38" fmla="*/ 2 w 11"/>
                <a:gd name="T39" fmla="*/ 4 h 14"/>
                <a:gd name="T40" fmla="*/ 4 w 11"/>
                <a:gd name="T41" fmla="*/ 1 h 14"/>
                <a:gd name="T42" fmla="*/ 5 w 11"/>
                <a:gd name="T43" fmla="*/ 2 h 14"/>
                <a:gd name="T44" fmla="*/ 5 w 11"/>
                <a:gd name="T45" fmla="*/ 2 h 14"/>
                <a:gd name="T46" fmla="*/ 5 w 11"/>
                <a:gd name="T47" fmla="*/ 2 h 14"/>
                <a:gd name="T48" fmla="*/ 5 w 11"/>
                <a:gd name="T49" fmla="*/ 3 h 14"/>
                <a:gd name="T50" fmla="*/ 6 w 11"/>
                <a:gd name="T51" fmla="*/ 4 h 14"/>
                <a:gd name="T52" fmla="*/ 6 w 11"/>
                <a:gd name="T53" fmla="*/ 4 h 14"/>
                <a:gd name="T54" fmla="*/ 6 w 11"/>
                <a:gd name="T55" fmla="*/ 4 h 14"/>
                <a:gd name="T56" fmla="*/ 7 w 11"/>
                <a:gd name="T57" fmla="*/ 5 h 14"/>
                <a:gd name="T58" fmla="*/ 7 w 11"/>
                <a:gd name="T59" fmla="*/ 5 h 14"/>
                <a:gd name="T60" fmla="*/ 8 w 11"/>
                <a:gd name="T61" fmla="*/ 6 h 14"/>
                <a:gd name="T62" fmla="*/ 8 w 11"/>
                <a:gd name="T63" fmla="*/ 7 h 14"/>
                <a:gd name="T64" fmla="*/ 8 w 11"/>
                <a:gd name="T65" fmla="*/ 8 h 14"/>
                <a:gd name="T66" fmla="*/ 8 w 11"/>
                <a:gd name="T67" fmla="*/ 9 h 14"/>
                <a:gd name="T68" fmla="*/ 8 w 11"/>
                <a:gd name="T69" fmla="*/ 9 h 14"/>
                <a:gd name="T70" fmla="*/ 8 w 11"/>
                <a:gd name="T71" fmla="*/ 10 h 14"/>
                <a:gd name="T72" fmla="*/ 9 w 11"/>
                <a:gd name="T73" fmla="*/ 11 h 14"/>
                <a:gd name="T74" fmla="*/ 9 w 11"/>
                <a:gd name="T75" fmla="*/ 12 h 14"/>
                <a:gd name="T76" fmla="*/ 9 w 11"/>
                <a:gd name="T77" fmla="*/ 13 h 14"/>
                <a:gd name="T78" fmla="*/ 9 w 11"/>
                <a:gd name="T7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5" y="14"/>
                    <a:pt x="8" y="14"/>
                    <a:pt x="5" y="13"/>
                  </a:cubicBezTo>
                  <a:cubicBezTo>
                    <a:pt x="7" y="13"/>
                    <a:pt x="5" y="13"/>
                    <a:pt x="5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4" y="12"/>
                    <a:pt x="5" y="12"/>
                  </a:cubicBezTo>
                  <a:cubicBezTo>
                    <a:pt x="5" y="12"/>
                    <a:pt x="4" y="12"/>
                    <a:pt x="5" y="12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11"/>
                    <a:pt x="6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9"/>
                    <a:pt x="6" y="9"/>
                    <a:pt x="4" y="10"/>
                  </a:cubicBezTo>
                  <a:cubicBezTo>
                    <a:pt x="2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6" y="8"/>
                    <a:pt x="4" y="9"/>
                  </a:cubicBezTo>
                  <a:cubicBezTo>
                    <a:pt x="3" y="9"/>
                    <a:pt x="5" y="8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4" y="8"/>
                  </a:cubicBezTo>
                  <a:cubicBezTo>
                    <a:pt x="5" y="7"/>
                    <a:pt x="3" y="8"/>
                    <a:pt x="4" y="8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4" y="6"/>
                    <a:pt x="3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7"/>
                    <a:pt x="5" y="5"/>
                    <a:pt x="3" y="6"/>
                  </a:cubicBezTo>
                  <a:cubicBezTo>
                    <a:pt x="3" y="6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1" y="6"/>
                    <a:pt x="3" y="5"/>
                    <a:pt x="2" y="5"/>
                  </a:cubicBezTo>
                  <a:cubicBezTo>
                    <a:pt x="1" y="6"/>
                    <a:pt x="3" y="4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0" y="6"/>
                    <a:pt x="2" y="4"/>
                    <a:pt x="2" y="4"/>
                  </a:cubicBezTo>
                  <a:cubicBezTo>
                    <a:pt x="3" y="3"/>
                    <a:pt x="1" y="5"/>
                    <a:pt x="2" y="4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3"/>
                    <a:pt x="1" y="4"/>
                    <a:pt x="2" y="4"/>
                  </a:cubicBezTo>
                  <a:cubicBezTo>
                    <a:pt x="0" y="6"/>
                    <a:pt x="3" y="3"/>
                    <a:pt x="4" y="1"/>
                  </a:cubicBezTo>
                  <a:cubicBezTo>
                    <a:pt x="5" y="1"/>
                    <a:pt x="3" y="3"/>
                    <a:pt x="4" y="1"/>
                  </a:cubicBezTo>
                  <a:cubicBezTo>
                    <a:pt x="6" y="0"/>
                    <a:pt x="3" y="3"/>
                    <a:pt x="4" y="1"/>
                  </a:cubicBezTo>
                  <a:cubicBezTo>
                    <a:pt x="6" y="0"/>
                    <a:pt x="3" y="3"/>
                    <a:pt x="5" y="2"/>
                  </a:cubicBezTo>
                  <a:cubicBezTo>
                    <a:pt x="3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7" y="1"/>
                    <a:pt x="5" y="3"/>
                  </a:cubicBezTo>
                  <a:cubicBezTo>
                    <a:pt x="6" y="2"/>
                    <a:pt x="7" y="1"/>
                    <a:pt x="5" y="3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7" y="2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6" y="4"/>
                  </a:cubicBezTo>
                  <a:cubicBezTo>
                    <a:pt x="7" y="4"/>
                    <a:pt x="8" y="3"/>
                    <a:pt x="6" y="4"/>
                  </a:cubicBezTo>
                  <a:cubicBezTo>
                    <a:pt x="8" y="3"/>
                    <a:pt x="6" y="4"/>
                    <a:pt x="6" y="4"/>
                  </a:cubicBezTo>
                  <a:cubicBezTo>
                    <a:pt x="8" y="3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10" y="7"/>
                    <a:pt x="7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6" y="9"/>
                    <a:pt x="8" y="9"/>
                  </a:cubicBezTo>
                  <a:cubicBezTo>
                    <a:pt x="10" y="8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7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9" y="10"/>
                  </a:cubicBezTo>
                  <a:cubicBezTo>
                    <a:pt x="9" y="11"/>
                    <a:pt x="8" y="11"/>
                    <a:pt x="9" y="11"/>
                  </a:cubicBezTo>
                  <a:cubicBezTo>
                    <a:pt x="9" y="11"/>
                    <a:pt x="7" y="12"/>
                    <a:pt x="9" y="12"/>
                  </a:cubicBezTo>
                  <a:cubicBezTo>
                    <a:pt x="10" y="12"/>
                    <a:pt x="5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9" y="13"/>
                  </a:cubicBezTo>
                  <a:cubicBezTo>
                    <a:pt x="11" y="13"/>
                    <a:pt x="9" y="13"/>
                    <a:pt x="9" y="13"/>
                  </a:cubicBezTo>
                  <a:cubicBezTo>
                    <a:pt x="8" y="14"/>
                    <a:pt x="11" y="13"/>
                    <a:pt x="9" y="14"/>
                  </a:cubicBezTo>
                  <a:cubicBezTo>
                    <a:pt x="11" y="1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28">
              <a:extLst>
                <a:ext uri="{FF2B5EF4-FFF2-40B4-BE49-F238E27FC236}">
                  <a16:creationId xmlns:a16="http://schemas.microsoft.com/office/drawing/2014/main" xmlns="" id="{5C118948-4C71-8DFF-C82F-52D9850DC261}"/>
                </a:ext>
              </a:extLst>
            </p:cNvPr>
            <p:cNvSpPr/>
            <p:nvPr/>
          </p:nvSpPr>
          <p:spPr bwMode="auto">
            <a:xfrm>
              <a:off x="6904038" y="6069013"/>
              <a:ext cx="38100" cy="63500"/>
            </a:xfrm>
            <a:custGeom>
              <a:avLst/>
              <a:gdLst>
                <a:gd name="T0" fmla="*/ 4 w 10"/>
                <a:gd name="T1" fmla="*/ 17 h 17"/>
                <a:gd name="T2" fmla="*/ 4 w 10"/>
                <a:gd name="T3" fmla="*/ 16 h 17"/>
                <a:gd name="T4" fmla="*/ 4 w 10"/>
                <a:gd name="T5" fmla="*/ 15 h 17"/>
                <a:gd name="T6" fmla="*/ 4 w 10"/>
                <a:gd name="T7" fmla="*/ 13 h 17"/>
                <a:gd name="T8" fmla="*/ 4 w 10"/>
                <a:gd name="T9" fmla="*/ 13 h 17"/>
                <a:gd name="T10" fmla="*/ 4 w 10"/>
                <a:gd name="T11" fmla="*/ 11 h 17"/>
                <a:gd name="T12" fmla="*/ 3 w 10"/>
                <a:gd name="T13" fmla="*/ 11 h 17"/>
                <a:gd name="T14" fmla="*/ 3 w 10"/>
                <a:gd name="T15" fmla="*/ 10 h 17"/>
                <a:gd name="T16" fmla="*/ 3 w 10"/>
                <a:gd name="T17" fmla="*/ 9 h 17"/>
                <a:gd name="T18" fmla="*/ 3 w 10"/>
                <a:gd name="T19" fmla="*/ 7 h 17"/>
                <a:gd name="T20" fmla="*/ 3 w 10"/>
                <a:gd name="T21" fmla="*/ 6 h 17"/>
                <a:gd name="T22" fmla="*/ 3 w 10"/>
                <a:gd name="T23" fmla="*/ 6 h 17"/>
                <a:gd name="T24" fmla="*/ 3 w 10"/>
                <a:gd name="T25" fmla="*/ 5 h 17"/>
                <a:gd name="T26" fmla="*/ 2 w 10"/>
                <a:gd name="T27" fmla="*/ 4 h 17"/>
                <a:gd name="T28" fmla="*/ 3 w 10"/>
                <a:gd name="T29" fmla="*/ 3 h 17"/>
                <a:gd name="T30" fmla="*/ 3 w 10"/>
                <a:gd name="T31" fmla="*/ 2 h 17"/>
                <a:gd name="T32" fmla="*/ 3 w 10"/>
                <a:gd name="T33" fmla="*/ 2 h 17"/>
                <a:gd name="T34" fmla="*/ 2 w 10"/>
                <a:gd name="T35" fmla="*/ 1 h 17"/>
                <a:gd name="T36" fmla="*/ 2 w 10"/>
                <a:gd name="T37" fmla="*/ 0 h 17"/>
                <a:gd name="T38" fmla="*/ 2 w 10"/>
                <a:gd name="T39" fmla="*/ 0 h 17"/>
                <a:gd name="T40" fmla="*/ 6 w 10"/>
                <a:gd name="T41" fmla="*/ 0 h 17"/>
                <a:gd name="T42" fmla="*/ 6 w 10"/>
                <a:gd name="T43" fmla="*/ 1 h 17"/>
                <a:gd name="T44" fmla="*/ 6 w 10"/>
                <a:gd name="T45" fmla="*/ 1 h 17"/>
                <a:gd name="T46" fmla="*/ 6 w 10"/>
                <a:gd name="T47" fmla="*/ 2 h 17"/>
                <a:gd name="T48" fmla="*/ 7 w 10"/>
                <a:gd name="T49" fmla="*/ 2 h 17"/>
                <a:gd name="T50" fmla="*/ 7 w 10"/>
                <a:gd name="T51" fmla="*/ 3 h 17"/>
                <a:gd name="T52" fmla="*/ 7 w 10"/>
                <a:gd name="T53" fmla="*/ 4 h 17"/>
                <a:gd name="T54" fmla="*/ 7 w 10"/>
                <a:gd name="T55" fmla="*/ 5 h 17"/>
                <a:gd name="T56" fmla="*/ 7 w 10"/>
                <a:gd name="T57" fmla="*/ 6 h 17"/>
                <a:gd name="T58" fmla="*/ 7 w 10"/>
                <a:gd name="T59" fmla="*/ 6 h 17"/>
                <a:gd name="T60" fmla="*/ 7 w 10"/>
                <a:gd name="T61" fmla="*/ 7 h 17"/>
                <a:gd name="T62" fmla="*/ 7 w 10"/>
                <a:gd name="T63" fmla="*/ 8 h 17"/>
                <a:gd name="T64" fmla="*/ 7 w 10"/>
                <a:gd name="T65" fmla="*/ 10 h 17"/>
                <a:gd name="T66" fmla="*/ 8 w 10"/>
                <a:gd name="T67" fmla="*/ 10 h 17"/>
                <a:gd name="T68" fmla="*/ 8 w 10"/>
                <a:gd name="T69" fmla="*/ 11 h 17"/>
                <a:gd name="T70" fmla="*/ 7 w 10"/>
                <a:gd name="T71" fmla="*/ 13 h 17"/>
                <a:gd name="T72" fmla="*/ 8 w 10"/>
                <a:gd name="T73" fmla="*/ 14 h 17"/>
                <a:gd name="T74" fmla="*/ 8 w 10"/>
                <a:gd name="T75" fmla="*/ 15 h 17"/>
                <a:gd name="T76" fmla="*/ 8 w 10"/>
                <a:gd name="T77" fmla="*/ 17 h 17"/>
                <a:gd name="T78" fmla="*/ 8 w 10"/>
                <a:gd name="T7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7">
                  <a:moveTo>
                    <a:pt x="4" y="17"/>
                  </a:moveTo>
                  <a:cubicBezTo>
                    <a:pt x="4" y="17"/>
                    <a:pt x="7" y="17"/>
                    <a:pt x="4" y="17"/>
                  </a:cubicBezTo>
                  <a:cubicBezTo>
                    <a:pt x="6" y="17"/>
                    <a:pt x="4" y="17"/>
                    <a:pt x="4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3" y="15"/>
                    <a:pt x="4" y="15"/>
                  </a:cubicBezTo>
                  <a:cubicBezTo>
                    <a:pt x="5" y="15"/>
                    <a:pt x="3" y="15"/>
                    <a:pt x="4" y="14"/>
                  </a:cubicBezTo>
                  <a:cubicBezTo>
                    <a:pt x="6" y="14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3" y="12"/>
                    <a:pt x="5" y="12"/>
                    <a:pt x="4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1" y="11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6" y="9"/>
                    <a:pt x="3" y="10"/>
                  </a:cubicBezTo>
                  <a:cubicBezTo>
                    <a:pt x="2" y="10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8"/>
                    <a:pt x="3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4" y="5"/>
                    <a:pt x="3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5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5" y="3"/>
                    <a:pt x="3" y="3"/>
                    <a:pt x="3" y="3"/>
                  </a:cubicBezTo>
                  <a:cubicBezTo>
                    <a:pt x="1" y="3"/>
                    <a:pt x="1" y="3"/>
                    <a:pt x="3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1" y="2"/>
                    <a:pt x="4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3" y="1"/>
                    <a:pt x="2" y="1"/>
                  </a:cubicBezTo>
                  <a:cubicBezTo>
                    <a:pt x="4" y="1"/>
                    <a:pt x="2" y="0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0" y="0"/>
                    <a:pt x="4" y="0"/>
                    <a:pt x="6" y="0"/>
                  </a:cubicBezTo>
                  <a:cubicBezTo>
                    <a:pt x="7" y="0"/>
                    <a:pt x="4" y="0"/>
                    <a:pt x="6" y="0"/>
                  </a:cubicBezTo>
                  <a:cubicBezTo>
                    <a:pt x="8" y="0"/>
                    <a:pt x="4" y="0"/>
                    <a:pt x="6" y="0"/>
                  </a:cubicBezTo>
                  <a:cubicBezTo>
                    <a:pt x="9" y="0"/>
                    <a:pt x="4" y="1"/>
                    <a:pt x="6" y="1"/>
                  </a:cubicBezTo>
                  <a:cubicBezTo>
                    <a:pt x="4" y="1"/>
                    <a:pt x="8" y="1"/>
                    <a:pt x="6" y="1"/>
                  </a:cubicBezTo>
                  <a:cubicBezTo>
                    <a:pt x="6" y="1"/>
                    <a:pt x="7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8" y="2"/>
                    <a:pt x="6" y="2"/>
                  </a:cubicBezTo>
                  <a:cubicBezTo>
                    <a:pt x="7" y="2"/>
                    <a:pt x="9" y="2"/>
                    <a:pt x="7" y="2"/>
                  </a:cubicBezTo>
                  <a:cubicBezTo>
                    <a:pt x="5" y="2"/>
                    <a:pt x="6" y="3"/>
                    <a:pt x="7" y="3"/>
                  </a:cubicBezTo>
                  <a:cubicBezTo>
                    <a:pt x="7" y="3"/>
                    <a:pt x="8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8" y="4"/>
                    <a:pt x="7" y="4"/>
                  </a:cubicBezTo>
                  <a:cubicBezTo>
                    <a:pt x="8" y="4"/>
                    <a:pt x="9" y="4"/>
                    <a:pt x="7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9" y="4"/>
                    <a:pt x="6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6" y="9"/>
                    <a:pt x="7" y="9"/>
                  </a:cubicBezTo>
                  <a:cubicBezTo>
                    <a:pt x="9" y="9"/>
                    <a:pt x="6" y="10"/>
                    <a:pt x="7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5" y="11"/>
                    <a:pt x="8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8" y="11"/>
                    <a:pt x="7" y="11"/>
                    <a:pt x="8" y="11"/>
                  </a:cubicBezTo>
                  <a:cubicBezTo>
                    <a:pt x="9" y="11"/>
                    <a:pt x="6" y="12"/>
                    <a:pt x="8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6" y="13"/>
                    <a:pt x="8" y="13"/>
                  </a:cubicBezTo>
                  <a:cubicBezTo>
                    <a:pt x="8" y="13"/>
                    <a:pt x="7" y="14"/>
                    <a:pt x="8" y="14"/>
                  </a:cubicBezTo>
                  <a:cubicBezTo>
                    <a:pt x="8" y="14"/>
                    <a:pt x="6" y="15"/>
                    <a:pt x="8" y="15"/>
                  </a:cubicBezTo>
                  <a:cubicBezTo>
                    <a:pt x="9" y="15"/>
                    <a:pt x="4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7" y="17"/>
                    <a:pt x="8" y="17"/>
                  </a:cubicBezTo>
                  <a:cubicBezTo>
                    <a:pt x="10" y="17"/>
                    <a:pt x="8" y="17"/>
                    <a:pt x="8" y="17"/>
                  </a:cubicBezTo>
                  <a:cubicBezTo>
                    <a:pt x="8" y="17"/>
                    <a:pt x="10" y="17"/>
                    <a:pt x="8" y="17"/>
                  </a:cubicBezTo>
                  <a:cubicBezTo>
                    <a:pt x="10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29">
              <a:extLst>
                <a:ext uri="{FF2B5EF4-FFF2-40B4-BE49-F238E27FC236}">
                  <a16:creationId xmlns:a16="http://schemas.microsoft.com/office/drawing/2014/main" xmlns="" id="{405AC73B-A782-9A7D-FEF5-9CE912C954B8}"/>
                </a:ext>
              </a:extLst>
            </p:cNvPr>
            <p:cNvSpPr/>
            <p:nvPr/>
          </p:nvSpPr>
          <p:spPr bwMode="auto">
            <a:xfrm>
              <a:off x="7038975" y="5989638"/>
              <a:ext cx="57150" cy="52388"/>
            </a:xfrm>
            <a:custGeom>
              <a:avLst/>
              <a:gdLst>
                <a:gd name="T0" fmla="*/ 15 w 15"/>
                <a:gd name="T1" fmla="*/ 12 h 14"/>
                <a:gd name="T2" fmla="*/ 14 w 15"/>
                <a:gd name="T3" fmla="*/ 12 h 14"/>
                <a:gd name="T4" fmla="*/ 13 w 15"/>
                <a:gd name="T5" fmla="*/ 12 h 14"/>
                <a:gd name="T6" fmla="*/ 11 w 15"/>
                <a:gd name="T7" fmla="*/ 12 h 14"/>
                <a:gd name="T8" fmla="*/ 11 w 15"/>
                <a:gd name="T9" fmla="*/ 11 h 14"/>
                <a:gd name="T10" fmla="*/ 10 w 15"/>
                <a:gd name="T11" fmla="*/ 11 h 14"/>
                <a:gd name="T12" fmla="*/ 9 w 15"/>
                <a:gd name="T13" fmla="*/ 11 h 14"/>
                <a:gd name="T14" fmla="*/ 8 w 15"/>
                <a:gd name="T15" fmla="*/ 10 h 14"/>
                <a:gd name="T16" fmla="*/ 7 w 15"/>
                <a:gd name="T17" fmla="*/ 10 h 14"/>
                <a:gd name="T18" fmla="*/ 6 w 15"/>
                <a:gd name="T19" fmla="*/ 9 h 14"/>
                <a:gd name="T20" fmla="*/ 6 w 15"/>
                <a:gd name="T21" fmla="*/ 8 h 14"/>
                <a:gd name="T22" fmla="*/ 5 w 15"/>
                <a:gd name="T23" fmla="*/ 8 h 14"/>
                <a:gd name="T24" fmla="*/ 4 w 15"/>
                <a:gd name="T25" fmla="*/ 7 h 14"/>
                <a:gd name="T26" fmla="*/ 4 w 15"/>
                <a:gd name="T27" fmla="*/ 7 h 14"/>
                <a:gd name="T28" fmla="*/ 3 w 15"/>
                <a:gd name="T29" fmla="*/ 7 h 14"/>
                <a:gd name="T30" fmla="*/ 3 w 15"/>
                <a:gd name="T31" fmla="*/ 6 h 14"/>
                <a:gd name="T32" fmla="*/ 3 w 15"/>
                <a:gd name="T33" fmla="*/ 6 h 14"/>
                <a:gd name="T34" fmla="*/ 2 w 15"/>
                <a:gd name="T35" fmla="*/ 6 h 14"/>
                <a:gd name="T36" fmla="*/ 2 w 15"/>
                <a:gd name="T37" fmla="*/ 6 h 14"/>
                <a:gd name="T38" fmla="*/ 2 w 15"/>
                <a:gd name="T39" fmla="*/ 6 h 14"/>
                <a:gd name="T40" fmla="*/ 3 w 15"/>
                <a:gd name="T41" fmla="*/ 2 h 14"/>
                <a:gd name="T42" fmla="*/ 4 w 15"/>
                <a:gd name="T43" fmla="*/ 2 h 14"/>
                <a:gd name="T44" fmla="*/ 4 w 15"/>
                <a:gd name="T45" fmla="*/ 3 h 14"/>
                <a:gd name="T46" fmla="*/ 5 w 15"/>
                <a:gd name="T47" fmla="*/ 3 h 14"/>
                <a:gd name="T48" fmla="*/ 5 w 15"/>
                <a:gd name="T49" fmla="*/ 3 h 14"/>
                <a:gd name="T50" fmla="*/ 6 w 15"/>
                <a:gd name="T51" fmla="*/ 4 h 14"/>
                <a:gd name="T52" fmla="*/ 7 w 15"/>
                <a:gd name="T53" fmla="*/ 4 h 14"/>
                <a:gd name="T54" fmla="*/ 7 w 15"/>
                <a:gd name="T55" fmla="*/ 4 h 14"/>
                <a:gd name="T56" fmla="*/ 8 w 15"/>
                <a:gd name="T57" fmla="*/ 5 h 14"/>
                <a:gd name="T58" fmla="*/ 8 w 15"/>
                <a:gd name="T59" fmla="*/ 5 h 14"/>
                <a:gd name="T60" fmla="*/ 9 w 15"/>
                <a:gd name="T61" fmla="*/ 6 h 14"/>
                <a:gd name="T62" fmla="*/ 10 w 15"/>
                <a:gd name="T63" fmla="*/ 6 h 14"/>
                <a:gd name="T64" fmla="*/ 10 w 15"/>
                <a:gd name="T65" fmla="*/ 7 h 14"/>
                <a:gd name="T66" fmla="*/ 11 w 15"/>
                <a:gd name="T67" fmla="*/ 7 h 14"/>
                <a:gd name="T68" fmla="*/ 11 w 15"/>
                <a:gd name="T69" fmla="*/ 7 h 14"/>
                <a:gd name="T70" fmla="*/ 12 w 15"/>
                <a:gd name="T71" fmla="*/ 8 h 14"/>
                <a:gd name="T72" fmla="*/ 13 w 15"/>
                <a:gd name="T73" fmla="*/ 8 h 14"/>
                <a:gd name="T74" fmla="*/ 14 w 15"/>
                <a:gd name="T75" fmla="*/ 8 h 14"/>
                <a:gd name="T76" fmla="*/ 15 w 15"/>
                <a:gd name="T77" fmla="*/ 8 h 14"/>
                <a:gd name="T78" fmla="*/ 15 w 15"/>
                <a:gd name="T7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4">
                  <a:moveTo>
                    <a:pt x="15" y="12"/>
                  </a:moveTo>
                  <a:cubicBezTo>
                    <a:pt x="15" y="12"/>
                    <a:pt x="15" y="9"/>
                    <a:pt x="15" y="12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4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3" y="13"/>
                    <a:pt x="13" y="12"/>
                  </a:cubicBezTo>
                  <a:cubicBezTo>
                    <a:pt x="13" y="11"/>
                    <a:pt x="12" y="13"/>
                    <a:pt x="12" y="12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2"/>
                    <a:pt x="11" y="10"/>
                    <a:pt x="10" y="11"/>
                  </a:cubicBezTo>
                  <a:cubicBezTo>
                    <a:pt x="10" y="11"/>
                    <a:pt x="9" y="12"/>
                    <a:pt x="10" y="11"/>
                  </a:cubicBezTo>
                  <a:cubicBezTo>
                    <a:pt x="10" y="9"/>
                    <a:pt x="10" y="9"/>
                    <a:pt x="9" y="11"/>
                  </a:cubicBezTo>
                  <a:cubicBezTo>
                    <a:pt x="8" y="13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2"/>
                    <a:pt x="9" y="8"/>
                    <a:pt x="8" y="10"/>
                  </a:cubicBezTo>
                  <a:cubicBezTo>
                    <a:pt x="7" y="11"/>
                    <a:pt x="8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10"/>
                    <a:pt x="5" y="7"/>
                    <a:pt x="5" y="8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5" y="6"/>
                    <a:pt x="4" y="7"/>
                  </a:cubicBezTo>
                  <a:cubicBezTo>
                    <a:pt x="4" y="7"/>
                    <a:pt x="4" y="8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5" y="5"/>
                    <a:pt x="4" y="7"/>
                    <a:pt x="3" y="7"/>
                  </a:cubicBezTo>
                  <a:cubicBezTo>
                    <a:pt x="3" y="8"/>
                    <a:pt x="2" y="8"/>
                    <a:pt x="3" y="7"/>
                  </a:cubicBezTo>
                  <a:cubicBezTo>
                    <a:pt x="2" y="8"/>
                    <a:pt x="3" y="6"/>
                    <a:pt x="3" y="6"/>
                  </a:cubicBezTo>
                  <a:cubicBezTo>
                    <a:pt x="2" y="8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6"/>
                  </a:cubicBezTo>
                  <a:cubicBezTo>
                    <a:pt x="1" y="8"/>
                    <a:pt x="2" y="5"/>
                    <a:pt x="2" y="6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1" y="6"/>
                    <a:pt x="2" y="5"/>
                    <a:pt x="2" y="6"/>
                  </a:cubicBezTo>
                  <a:cubicBezTo>
                    <a:pt x="3" y="4"/>
                    <a:pt x="1" y="6"/>
                    <a:pt x="2" y="6"/>
                  </a:cubicBezTo>
                  <a:cubicBezTo>
                    <a:pt x="0" y="8"/>
                    <a:pt x="3" y="4"/>
                    <a:pt x="3" y="2"/>
                  </a:cubicBezTo>
                  <a:cubicBezTo>
                    <a:pt x="4" y="1"/>
                    <a:pt x="2" y="4"/>
                    <a:pt x="3" y="2"/>
                  </a:cubicBezTo>
                  <a:cubicBezTo>
                    <a:pt x="4" y="0"/>
                    <a:pt x="3" y="4"/>
                    <a:pt x="4" y="2"/>
                  </a:cubicBezTo>
                  <a:cubicBezTo>
                    <a:pt x="5" y="0"/>
                    <a:pt x="3" y="5"/>
                    <a:pt x="4" y="2"/>
                  </a:cubicBezTo>
                  <a:cubicBezTo>
                    <a:pt x="3" y="4"/>
                    <a:pt x="5" y="1"/>
                    <a:pt x="4" y="2"/>
                  </a:cubicBezTo>
                  <a:cubicBezTo>
                    <a:pt x="4" y="3"/>
                    <a:pt x="5" y="2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1"/>
                    <a:pt x="5" y="3"/>
                  </a:cubicBezTo>
                  <a:cubicBezTo>
                    <a:pt x="5" y="3"/>
                    <a:pt x="6" y="2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7" y="2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7" y="4"/>
                  </a:cubicBezTo>
                  <a:cubicBezTo>
                    <a:pt x="7" y="4"/>
                    <a:pt x="8" y="3"/>
                    <a:pt x="7" y="4"/>
                  </a:cubicBezTo>
                  <a:cubicBezTo>
                    <a:pt x="8" y="3"/>
                    <a:pt x="7" y="5"/>
                    <a:pt x="7" y="4"/>
                  </a:cubicBezTo>
                  <a:cubicBezTo>
                    <a:pt x="9" y="3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8"/>
                    <a:pt x="10" y="7"/>
                  </a:cubicBezTo>
                  <a:cubicBezTo>
                    <a:pt x="11" y="5"/>
                    <a:pt x="10" y="8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0" y="9"/>
                    <a:pt x="11" y="7"/>
                  </a:cubicBezTo>
                  <a:cubicBezTo>
                    <a:pt x="12" y="5"/>
                    <a:pt x="11" y="7"/>
                    <a:pt x="11" y="7"/>
                  </a:cubicBezTo>
                  <a:cubicBezTo>
                    <a:pt x="11" y="7"/>
                    <a:pt x="11" y="8"/>
                    <a:pt x="11" y="7"/>
                  </a:cubicBezTo>
                  <a:cubicBezTo>
                    <a:pt x="12" y="6"/>
                    <a:pt x="11" y="9"/>
                    <a:pt x="12" y="8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9"/>
                    <a:pt x="13" y="8"/>
                  </a:cubicBezTo>
                  <a:cubicBezTo>
                    <a:pt x="13" y="7"/>
                    <a:pt x="13" y="9"/>
                    <a:pt x="13" y="8"/>
                  </a:cubicBezTo>
                  <a:cubicBezTo>
                    <a:pt x="13" y="8"/>
                    <a:pt x="13" y="10"/>
                    <a:pt x="14" y="8"/>
                  </a:cubicBezTo>
                  <a:cubicBezTo>
                    <a:pt x="14" y="7"/>
                    <a:pt x="13" y="12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10"/>
                    <a:pt x="15" y="8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6"/>
                    <a:pt x="15" y="8"/>
                  </a:cubicBezTo>
                  <a:cubicBezTo>
                    <a:pt x="15" y="6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30">
              <a:extLst>
                <a:ext uri="{FF2B5EF4-FFF2-40B4-BE49-F238E27FC236}">
                  <a16:creationId xmlns:a16="http://schemas.microsoft.com/office/drawing/2014/main" xmlns="" id="{57ED0B3C-62E1-3F8D-865D-62919B5A2BB8}"/>
                </a:ext>
              </a:extLst>
            </p:cNvPr>
            <p:cNvSpPr/>
            <p:nvPr/>
          </p:nvSpPr>
          <p:spPr bwMode="auto">
            <a:xfrm>
              <a:off x="6986588" y="6132513"/>
              <a:ext cx="44450" cy="49213"/>
            </a:xfrm>
            <a:custGeom>
              <a:avLst/>
              <a:gdLst>
                <a:gd name="T0" fmla="*/ 6 w 12"/>
                <a:gd name="T1" fmla="*/ 13 h 13"/>
                <a:gd name="T2" fmla="*/ 6 w 12"/>
                <a:gd name="T3" fmla="*/ 13 h 13"/>
                <a:gd name="T4" fmla="*/ 6 w 12"/>
                <a:gd name="T5" fmla="*/ 12 h 13"/>
                <a:gd name="T6" fmla="*/ 5 w 12"/>
                <a:gd name="T7" fmla="*/ 11 h 13"/>
                <a:gd name="T8" fmla="*/ 5 w 12"/>
                <a:gd name="T9" fmla="*/ 10 h 13"/>
                <a:gd name="T10" fmla="*/ 5 w 12"/>
                <a:gd name="T11" fmla="*/ 10 h 13"/>
                <a:gd name="T12" fmla="*/ 5 w 12"/>
                <a:gd name="T13" fmla="*/ 10 h 13"/>
                <a:gd name="T14" fmla="*/ 5 w 12"/>
                <a:gd name="T15" fmla="*/ 9 h 13"/>
                <a:gd name="T16" fmla="*/ 5 w 12"/>
                <a:gd name="T17" fmla="*/ 8 h 13"/>
                <a:gd name="T18" fmla="*/ 4 w 12"/>
                <a:gd name="T19" fmla="*/ 7 h 13"/>
                <a:gd name="T20" fmla="*/ 4 w 12"/>
                <a:gd name="T21" fmla="*/ 7 h 13"/>
                <a:gd name="T22" fmla="*/ 4 w 12"/>
                <a:gd name="T23" fmla="*/ 6 h 13"/>
                <a:gd name="T24" fmla="*/ 3 w 12"/>
                <a:gd name="T25" fmla="*/ 6 h 13"/>
                <a:gd name="T26" fmla="*/ 3 w 12"/>
                <a:gd name="T27" fmla="*/ 6 h 13"/>
                <a:gd name="T28" fmla="*/ 3 w 12"/>
                <a:gd name="T29" fmla="*/ 5 h 13"/>
                <a:gd name="T30" fmla="*/ 3 w 12"/>
                <a:gd name="T31" fmla="*/ 4 h 13"/>
                <a:gd name="T32" fmla="*/ 3 w 12"/>
                <a:gd name="T33" fmla="*/ 4 h 13"/>
                <a:gd name="T34" fmla="*/ 2 w 12"/>
                <a:gd name="T35" fmla="*/ 4 h 13"/>
                <a:gd name="T36" fmla="*/ 2 w 12"/>
                <a:gd name="T37" fmla="*/ 3 h 13"/>
                <a:gd name="T38" fmla="*/ 2 w 12"/>
                <a:gd name="T39" fmla="*/ 3 h 13"/>
                <a:gd name="T40" fmla="*/ 6 w 12"/>
                <a:gd name="T41" fmla="*/ 2 h 13"/>
                <a:gd name="T42" fmla="*/ 6 w 12"/>
                <a:gd name="T43" fmla="*/ 2 h 13"/>
                <a:gd name="T44" fmla="*/ 6 w 12"/>
                <a:gd name="T45" fmla="*/ 2 h 13"/>
                <a:gd name="T46" fmla="*/ 6 w 12"/>
                <a:gd name="T47" fmla="*/ 3 h 13"/>
                <a:gd name="T48" fmla="*/ 6 w 12"/>
                <a:gd name="T49" fmla="*/ 3 h 13"/>
                <a:gd name="T50" fmla="*/ 7 w 12"/>
                <a:gd name="T51" fmla="*/ 4 h 13"/>
                <a:gd name="T52" fmla="*/ 7 w 12"/>
                <a:gd name="T53" fmla="*/ 4 h 13"/>
                <a:gd name="T54" fmla="*/ 7 w 12"/>
                <a:gd name="T55" fmla="*/ 4 h 13"/>
                <a:gd name="T56" fmla="*/ 7 w 12"/>
                <a:gd name="T57" fmla="*/ 5 h 13"/>
                <a:gd name="T58" fmla="*/ 8 w 12"/>
                <a:gd name="T59" fmla="*/ 5 h 13"/>
                <a:gd name="T60" fmla="*/ 8 w 12"/>
                <a:gd name="T61" fmla="*/ 6 h 13"/>
                <a:gd name="T62" fmla="*/ 8 w 12"/>
                <a:gd name="T63" fmla="*/ 7 h 13"/>
                <a:gd name="T64" fmla="*/ 9 w 12"/>
                <a:gd name="T65" fmla="*/ 8 h 13"/>
                <a:gd name="T66" fmla="*/ 9 w 12"/>
                <a:gd name="T67" fmla="*/ 8 h 13"/>
                <a:gd name="T68" fmla="*/ 9 w 12"/>
                <a:gd name="T69" fmla="*/ 9 h 13"/>
                <a:gd name="T70" fmla="*/ 9 w 12"/>
                <a:gd name="T71" fmla="*/ 10 h 13"/>
                <a:gd name="T72" fmla="*/ 9 w 12"/>
                <a:gd name="T73" fmla="*/ 11 h 13"/>
                <a:gd name="T74" fmla="*/ 10 w 12"/>
                <a:gd name="T75" fmla="*/ 12 h 13"/>
                <a:gd name="T76" fmla="*/ 10 w 12"/>
                <a:gd name="T77" fmla="*/ 13 h 13"/>
                <a:gd name="T78" fmla="*/ 10 w 12"/>
                <a:gd name="T7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6" y="13"/>
                    <a:pt x="9" y="13"/>
                    <a:pt x="6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4" y="12"/>
                    <a:pt x="6" y="12"/>
                  </a:cubicBezTo>
                  <a:cubicBezTo>
                    <a:pt x="6" y="12"/>
                    <a:pt x="5" y="12"/>
                    <a:pt x="6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9"/>
                    <a:pt x="7" y="9"/>
                    <a:pt x="5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7" y="8"/>
                    <a:pt x="5" y="9"/>
                  </a:cubicBezTo>
                  <a:cubicBezTo>
                    <a:pt x="4" y="9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9"/>
                    <a:pt x="4" y="8"/>
                  </a:cubicBezTo>
                  <a:cubicBezTo>
                    <a:pt x="5" y="7"/>
                    <a:pt x="4" y="8"/>
                    <a:pt x="4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7"/>
                    <a:pt x="4" y="6"/>
                    <a:pt x="3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5" y="5"/>
                    <a:pt x="3" y="6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1" y="5"/>
                    <a:pt x="3" y="4"/>
                    <a:pt x="3" y="4"/>
                  </a:cubicBezTo>
                  <a:cubicBezTo>
                    <a:pt x="1" y="5"/>
                    <a:pt x="4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2" y="4"/>
                  </a:cubicBezTo>
                  <a:cubicBezTo>
                    <a:pt x="0" y="5"/>
                    <a:pt x="3" y="3"/>
                    <a:pt x="2" y="4"/>
                  </a:cubicBezTo>
                  <a:cubicBezTo>
                    <a:pt x="3" y="3"/>
                    <a:pt x="2" y="4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0" y="4"/>
                    <a:pt x="4" y="2"/>
                    <a:pt x="5" y="2"/>
                  </a:cubicBezTo>
                  <a:cubicBezTo>
                    <a:pt x="6" y="1"/>
                    <a:pt x="4" y="2"/>
                    <a:pt x="6" y="2"/>
                  </a:cubicBezTo>
                  <a:cubicBezTo>
                    <a:pt x="7" y="1"/>
                    <a:pt x="4" y="2"/>
                    <a:pt x="6" y="2"/>
                  </a:cubicBezTo>
                  <a:cubicBezTo>
                    <a:pt x="8" y="0"/>
                    <a:pt x="3" y="3"/>
                    <a:pt x="6" y="2"/>
                  </a:cubicBezTo>
                  <a:cubicBezTo>
                    <a:pt x="4" y="3"/>
                    <a:pt x="7" y="1"/>
                    <a:pt x="6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8" y="2"/>
                    <a:pt x="6" y="3"/>
                  </a:cubicBezTo>
                  <a:cubicBezTo>
                    <a:pt x="7" y="2"/>
                    <a:pt x="8" y="2"/>
                    <a:pt x="6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8" y="3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8" y="3"/>
                    <a:pt x="7" y="4"/>
                  </a:cubicBezTo>
                  <a:cubicBezTo>
                    <a:pt x="7" y="4"/>
                    <a:pt x="9" y="3"/>
                    <a:pt x="7" y="4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9" y="3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8" y="7"/>
                  </a:cubicBezTo>
                  <a:cubicBezTo>
                    <a:pt x="10" y="6"/>
                    <a:pt x="8" y="8"/>
                    <a:pt x="9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6" y="9"/>
                    <a:pt x="9" y="8"/>
                  </a:cubicBezTo>
                  <a:cubicBezTo>
                    <a:pt x="11" y="7"/>
                    <a:pt x="9" y="8"/>
                    <a:pt x="9" y="8"/>
                  </a:cubicBezTo>
                  <a:cubicBezTo>
                    <a:pt x="9" y="9"/>
                    <a:pt x="8" y="9"/>
                    <a:pt x="9" y="9"/>
                  </a:cubicBezTo>
                  <a:cubicBezTo>
                    <a:pt x="10" y="9"/>
                    <a:pt x="7" y="10"/>
                    <a:pt x="9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8" y="10"/>
                    <a:pt x="9" y="10"/>
                  </a:cubicBezTo>
                  <a:cubicBezTo>
                    <a:pt x="10" y="10"/>
                    <a:pt x="8" y="11"/>
                    <a:pt x="9" y="11"/>
                  </a:cubicBezTo>
                  <a:cubicBezTo>
                    <a:pt x="9" y="11"/>
                    <a:pt x="8" y="11"/>
                    <a:pt x="10" y="11"/>
                  </a:cubicBezTo>
                  <a:cubicBezTo>
                    <a:pt x="10" y="11"/>
                    <a:pt x="6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8" y="13"/>
                    <a:pt x="10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12" y="13"/>
                    <a:pt x="10" y="13"/>
                  </a:cubicBezTo>
                  <a:cubicBezTo>
                    <a:pt x="12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31">
              <a:extLst>
                <a:ext uri="{FF2B5EF4-FFF2-40B4-BE49-F238E27FC236}">
                  <a16:creationId xmlns:a16="http://schemas.microsoft.com/office/drawing/2014/main" xmlns="" id="{9D8AA72C-AB64-AA02-1B29-24FE4F15A1F8}"/>
                </a:ext>
              </a:extLst>
            </p:cNvPr>
            <p:cNvSpPr/>
            <p:nvPr/>
          </p:nvSpPr>
          <p:spPr bwMode="auto">
            <a:xfrm>
              <a:off x="7061200" y="6097588"/>
              <a:ext cx="68263" cy="53975"/>
            </a:xfrm>
            <a:custGeom>
              <a:avLst/>
              <a:gdLst>
                <a:gd name="T0" fmla="*/ 15 w 18"/>
                <a:gd name="T1" fmla="*/ 13 h 14"/>
                <a:gd name="T2" fmla="*/ 14 w 18"/>
                <a:gd name="T3" fmla="*/ 13 h 14"/>
                <a:gd name="T4" fmla="*/ 13 w 18"/>
                <a:gd name="T5" fmla="*/ 12 h 14"/>
                <a:gd name="T6" fmla="*/ 12 w 18"/>
                <a:gd name="T7" fmla="*/ 11 h 14"/>
                <a:gd name="T8" fmla="*/ 11 w 18"/>
                <a:gd name="T9" fmla="*/ 11 h 14"/>
                <a:gd name="T10" fmla="*/ 10 w 18"/>
                <a:gd name="T11" fmla="*/ 10 h 14"/>
                <a:gd name="T12" fmla="*/ 9 w 18"/>
                <a:gd name="T13" fmla="*/ 11 h 14"/>
                <a:gd name="T14" fmla="*/ 8 w 18"/>
                <a:gd name="T15" fmla="*/ 10 h 14"/>
                <a:gd name="T16" fmla="*/ 8 w 18"/>
                <a:gd name="T17" fmla="*/ 9 h 14"/>
                <a:gd name="T18" fmla="*/ 7 w 18"/>
                <a:gd name="T19" fmla="*/ 8 h 14"/>
                <a:gd name="T20" fmla="*/ 6 w 18"/>
                <a:gd name="T21" fmla="*/ 8 h 14"/>
                <a:gd name="T22" fmla="*/ 6 w 18"/>
                <a:gd name="T23" fmla="*/ 7 h 14"/>
                <a:gd name="T24" fmla="*/ 5 w 18"/>
                <a:gd name="T25" fmla="*/ 7 h 14"/>
                <a:gd name="T26" fmla="*/ 4 w 18"/>
                <a:gd name="T27" fmla="*/ 7 h 14"/>
                <a:gd name="T28" fmla="*/ 4 w 18"/>
                <a:gd name="T29" fmla="*/ 6 h 14"/>
                <a:gd name="T30" fmla="*/ 3 w 18"/>
                <a:gd name="T31" fmla="*/ 5 h 14"/>
                <a:gd name="T32" fmla="*/ 3 w 18"/>
                <a:gd name="T33" fmla="*/ 5 h 14"/>
                <a:gd name="T34" fmla="*/ 2 w 18"/>
                <a:gd name="T35" fmla="*/ 5 h 14"/>
                <a:gd name="T36" fmla="*/ 2 w 18"/>
                <a:gd name="T37" fmla="*/ 4 h 14"/>
                <a:gd name="T38" fmla="*/ 2 w 18"/>
                <a:gd name="T39" fmla="*/ 4 h 14"/>
                <a:gd name="T40" fmla="*/ 4 w 18"/>
                <a:gd name="T41" fmla="*/ 1 h 14"/>
                <a:gd name="T42" fmla="*/ 5 w 18"/>
                <a:gd name="T43" fmla="*/ 2 h 14"/>
                <a:gd name="T44" fmla="*/ 5 w 18"/>
                <a:gd name="T45" fmla="*/ 2 h 14"/>
                <a:gd name="T46" fmla="*/ 6 w 18"/>
                <a:gd name="T47" fmla="*/ 2 h 14"/>
                <a:gd name="T48" fmla="*/ 6 w 18"/>
                <a:gd name="T49" fmla="*/ 3 h 14"/>
                <a:gd name="T50" fmla="*/ 7 w 18"/>
                <a:gd name="T51" fmla="*/ 3 h 14"/>
                <a:gd name="T52" fmla="*/ 7 w 18"/>
                <a:gd name="T53" fmla="*/ 3 h 14"/>
                <a:gd name="T54" fmla="*/ 7 w 18"/>
                <a:gd name="T55" fmla="*/ 4 h 14"/>
                <a:gd name="T56" fmla="*/ 8 w 18"/>
                <a:gd name="T57" fmla="*/ 4 h 14"/>
                <a:gd name="T58" fmla="*/ 9 w 18"/>
                <a:gd name="T59" fmla="*/ 5 h 14"/>
                <a:gd name="T60" fmla="*/ 9 w 18"/>
                <a:gd name="T61" fmla="*/ 5 h 14"/>
                <a:gd name="T62" fmla="*/ 10 w 18"/>
                <a:gd name="T63" fmla="*/ 6 h 14"/>
                <a:gd name="T64" fmla="*/ 11 w 18"/>
                <a:gd name="T65" fmla="*/ 6 h 14"/>
                <a:gd name="T66" fmla="*/ 12 w 18"/>
                <a:gd name="T67" fmla="*/ 7 h 14"/>
                <a:gd name="T68" fmla="*/ 12 w 18"/>
                <a:gd name="T69" fmla="*/ 7 h 14"/>
                <a:gd name="T70" fmla="*/ 13 w 18"/>
                <a:gd name="T71" fmla="*/ 8 h 14"/>
                <a:gd name="T72" fmla="*/ 14 w 18"/>
                <a:gd name="T73" fmla="*/ 8 h 14"/>
                <a:gd name="T74" fmla="*/ 15 w 18"/>
                <a:gd name="T75" fmla="*/ 9 h 14"/>
                <a:gd name="T76" fmla="*/ 16 w 18"/>
                <a:gd name="T77" fmla="*/ 9 h 14"/>
                <a:gd name="T78" fmla="*/ 17 w 18"/>
                <a:gd name="T7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4">
                  <a:moveTo>
                    <a:pt x="15" y="13"/>
                  </a:moveTo>
                  <a:cubicBezTo>
                    <a:pt x="15" y="13"/>
                    <a:pt x="16" y="11"/>
                    <a:pt x="15" y="13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2" y="13"/>
                    <a:pt x="13" y="12"/>
                  </a:cubicBezTo>
                  <a:cubicBezTo>
                    <a:pt x="13" y="11"/>
                    <a:pt x="12" y="13"/>
                    <a:pt x="12" y="12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1" y="10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2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10" y="8"/>
                    <a:pt x="8" y="10"/>
                  </a:cubicBezTo>
                  <a:cubicBezTo>
                    <a:pt x="8" y="10"/>
                    <a:pt x="9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0"/>
                    <a:pt x="7" y="9"/>
                  </a:cubicBezTo>
                  <a:cubicBezTo>
                    <a:pt x="7" y="8"/>
                    <a:pt x="6" y="9"/>
                    <a:pt x="7" y="8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6" y="6"/>
                    <a:pt x="5" y="7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7"/>
                    <a:pt x="6" y="5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7"/>
                    <a:pt x="4" y="5"/>
                    <a:pt x="3" y="5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3" y="4"/>
                    <a:pt x="1" y="5"/>
                    <a:pt x="2" y="4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3"/>
                    <a:pt x="1" y="4"/>
                    <a:pt x="2" y="4"/>
                  </a:cubicBezTo>
                  <a:cubicBezTo>
                    <a:pt x="0" y="6"/>
                    <a:pt x="3" y="3"/>
                    <a:pt x="4" y="1"/>
                  </a:cubicBezTo>
                  <a:cubicBezTo>
                    <a:pt x="5" y="1"/>
                    <a:pt x="3" y="3"/>
                    <a:pt x="4" y="1"/>
                  </a:cubicBezTo>
                  <a:cubicBezTo>
                    <a:pt x="6" y="0"/>
                    <a:pt x="3" y="3"/>
                    <a:pt x="5" y="1"/>
                  </a:cubicBezTo>
                  <a:cubicBezTo>
                    <a:pt x="7" y="0"/>
                    <a:pt x="3" y="3"/>
                    <a:pt x="5" y="2"/>
                  </a:cubicBezTo>
                  <a:cubicBezTo>
                    <a:pt x="3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6" y="2"/>
                  </a:cubicBezTo>
                  <a:cubicBezTo>
                    <a:pt x="6" y="2"/>
                    <a:pt x="7" y="1"/>
                    <a:pt x="6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8" y="2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8" y="3"/>
                    <a:pt x="8" y="2"/>
                    <a:pt x="7" y="4"/>
                  </a:cubicBezTo>
                  <a:cubicBezTo>
                    <a:pt x="8" y="2"/>
                    <a:pt x="7" y="4"/>
                    <a:pt x="7" y="4"/>
                  </a:cubicBezTo>
                  <a:cubicBezTo>
                    <a:pt x="9" y="2"/>
                    <a:pt x="7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2" y="5"/>
                    <a:pt x="10" y="7"/>
                    <a:pt x="11" y="6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1" y="7"/>
                    <a:pt x="10" y="9"/>
                    <a:pt x="12" y="7"/>
                  </a:cubicBezTo>
                  <a:cubicBezTo>
                    <a:pt x="13" y="5"/>
                    <a:pt x="12" y="7"/>
                    <a:pt x="12" y="7"/>
                  </a:cubicBezTo>
                  <a:cubicBezTo>
                    <a:pt x="12" y="7"/>
                    <a:pt x="12" y="8"/>
                    <a:pt x="12" y="7"/>
                  </a:cubicBezTo>
                  <a:cubicBezTo>
                    <a:pt x="13" y="6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4" y="8"/>
                  </a:cubicBezTo>
                  <a:cubicBezTo>
                    <a:pt x="14" y="8"/>
                    <a:pt x="13" y="9"/>
                    <a:pt x="14" y="8"/>
                  </a:cubicBezTo>
                  <a:cubicBezTo>
                    <a:pt x="14" y="9"/>
                    <a:pt x="14" y="10"/>
                    <a:pt x="15" y="9"/>
                  </a:cubicBezTo>
                  <a:cubicBezTo>
                    <a:pt x="15" y="8"/>
                    <a:pt x="13" y="12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11"/>
                    <a:pt x="16" y="9"/>
                  </a:cubicBezTo>
                  <a:cubicBezTo>
                    <a:pt x="17" y="8"/>
                    <a:pt x="17" y="10"/>
                    <a:pt x="17" y="10"/>
                  </a:cubicBezTo>
                  <a:cubicBezTo>
                    <a:pt x="16" y="10"/>
                    <a:pt x="18" y="8"/>
                    <a:pt x="17" y="10"/>
                  </a:cubicBezTo>
                  <a:cubicBezTo>
                    <a:pt x="18" y="8"/>
                    <a:pt x="15" y="13"/>
                    <a:pt x="15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32">
              <a:extLst>
                <a:ext uri="{FF2B5EF4-FFF2-40B4-BE49-F238E27FC236}">
                  <a16:creationId xmlns:a16="http://schemas.microsoft.com/office/drawing/2014/main" xmlns="" id="{26B33B05-6F78-E185-7C3B-C2EC15F56BA4}"/>
                </a:ext>
              </a:extLst>
            </p:cNvPr>
            <p:cNvSpPr/>
            <p:nvPr/>
          </p:nvSpPr>
          <p:spPr bwMode="auto">
            <a:xfrm>
              <a:off x="7085013" y="6196013"/>
              <a:ext cx="77788" cy="90488"/>
            </a:xfrm>
            <a:custGeom>
              <a:avLst/>
              <a:gdLst>
                <a:gd name="T0" fmla="*/ 17 w 21"/>
                <a:gd name="T1" fmla="*/ 23 h 24"/>
                <a:gd name="T2" fmla="*/ 16 w 21"/>
                <a:gd name="T3" fmla="*/ 22 h 24"/>
                <a:gd name="T4" fmla="*/ 15 w 21"/>
                <a:gd name="T5" fmla="*/ 21 h 24"/>
                <a:gd name="T6" fmla="*/ 13 w 21"/>
                <a:gd name="T7" fmla="*/ 19 h 24"/>
                <a:gd name="T8" fmla="*/ 12 w 21"/>
                <a:gd name="T9" fmla="*/ 18 h 24"/>
                <a:gd name="T10" fmla="*/ 11 w 21"/>
                <a:gd name="T11" fmla="*/ 17 h 24"/>
                <a:gd name="T12" fmla="*/ 10 w 21"/>
                <a:gd name="T13" fmla="*/ 16 h 24"/>
                <a:gd name="T14" fmla="*/ 9 w 21"/>
                <a:gd name="T15" fmla="*/ 14 h 24"/>
                <a:gd name="T16" fmla="*/ 9 w 21"/>
                <a:gd name="T17" fmla="*/ 13 h 24"/>
                <a:gd name="T18" fmla="*/ 7 w 21"/>
                <a:gd name="T19" fmla="*/ 12 h 24"/>
                <a:gd name="T20" fmla="*/ 7 w 21"/>
                <a:gd name="T21" fmla="*/ 11 h 24"/>
                <a:gd name="T22" fmla="*/ 6 w 21"/>
                <a:gd name="T23" fmla="*/ 10 h 24"/>
                <a:gd name="T24" fmla="*/ 5 w 21"/>
                <a:gd name="T25" fmla="*/ 9 h 24"/>
                <a:gd name="T26" fmla="*/ 5 w 21"/>
                <a:gd name="T27" fmla="*/ 8 h 24"/>
                <a:gd name="T28" fmla="*/ 4 w 21"/>
                <a:gd name="T29" fmla="*/ 7 h 24"/>
                <a:gd name="T30" fmla="*/ 3 w 21"/>
                <a:gd name="T31" fmla="*/ 6 h 24"/>
                <a:gd name="T32" fmla="*/ 3 w 21"/>
                <a:gd name="T33" fmla="*/ 5 h 24"/>
                <a:gd name="T34" fmla="*/ 2 w 21"/>
                <a:gd name="T35" fmla="*/ 5 h 24"/>
                <a:gd name="T36" fmla="*/ 2 w 21"/>
                <a:gd name="T37" fmla="*/ 4 h 24"/>
                <a:gd name="T38" fmla="*/ 2 w 21"/>
                <a:gd name="T39" fmla="*/ 4 h 24"/>
                <a:gd name="T40" fmla="*/ 5 w 21"/>
                <a:gd name="T41" fmla="*/ 2 h 24"/>
                <a:gd name="T42" fmla="*/ 5 w 21"/>
                <a:gd name="T43" fmla="*/ 2 h 24"/>
                <a:gd name="T44" fmla="*/ 6 w 21"/>
                <a:gd name="T45" fmla="*/ 3 h 24"/>
                <a:gd name="T46" fmla="*/ 6 w 21"/>
                <a:gd name="T47" fmla="*/ 3 h 24"/>
                <a:gd name="T48" fmla="*/ 7 w 21"/>
                <a:gd name="T49" fmla="*/ 4 h 24"/>
                <a:gd name="T50" fmla="*/ 8 w 21"/>
                <a:gd name="T51" fmla="*/ 5 h 24"/>
                <a:gd name="T52" fmla="*/ 8 w 21"/>
                <a:gd name="T53" fmla="*/ 6 h 24"/>
                <a:gd name="T54" fmla="*/ 9 w 21"/>
                <a:gd name="T55" fmla="*/ 7 h 24"/>
                <a:gd name="T56" fmla="*/ 10 w 21"/>
                <a:gd name="T57" fmla="*/ 8 h 24"/>
                <a:gd name="T58" fmla="*/ 10 w 21"/>
                <a:gd name="T59" fmla="*/ 9 h 24"/>
                <a:gd name="T60" fmla="*/ 11 w 21"/>
                <a:gd name="T61" fmla="*/ 10 h 24"/>
                <a:gd name="T62" fmla="*/ 12 w 21"/>
                <a:gd name="T63" fmla="*/ 11 h 24"/>
                <a:gd name="T64" fmla="*/ 13 w 21"/>
                <a:gd name="T65" fmla="*/ 13 h 24"/>
                <a:gd name="T66" fmla="*/ 14 w 21"/>
                <a:gd name="T67" fmla="*/ 14 h 24"/>
                <a:gd name="T68" fmla="*/ 15 w 21"/>
                <a:gd name="T69" fmla="*/ 14 h 24"/>
                <a:gd name="T70" fmla="*/ 15 w 21"/>
                <a:gd name="T71" fmla="*/ 16 h 24"/>
                <a:gd name="T72" fmla="*/ 17 w 21"/>
                <a:gd name="T73" fmla="*/ 17 h 24"/>
                <a:gd name="T74" fmla="*/ 18 w 21"/>
                <a:gd name="T75" fmla="*/ 19 h 24"/>
                <a:gd name="T76" fmla="*/ 19 w 21"/>
                <a:gd name="T77" fmla="*/ 20 h 24"/>
                <a:gd name="T78" fmla="*/ 20 w 21"/>
                <a:gd name="T7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24">
                  <a:moveTo>
                    <a:pt x="17" y="23"/>
                  </a:moveTo>
                  <a:cubicBezTo>
                    <a:pt x="17" y="23"/>
                    <a:pt x="19" y="21"/>
                    <a:pt x="17" y="23"/>
                  </a:cubicBezTo>
                  <a:cubicBezTo>
                    <a:pt x="18" y="22"/>
                    <a:pt x="17" y="23"/>
                    <a:pt x="17" y="23"/>
                  </a:cubicBezTo>
                  <a:cubicBezTo>
                    <a:pt x="15" y="24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4" y="22"/>
                    <a:pt x="15" y="21"/>
                  </a:cubicBezTo>
                  <a:cubicBezTo>
                    <a:pt x="15" y="20"/>
                    <a:pt x="13" y="21"/>
                    <a:pt x="14" y="20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2" y="15"/>
                    <a:pt x="11" y="16"/>
                  </a:cubicBezTo>
                  <a:cubicBezTo>
                    <a:pt x="9" y="18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11" y="13"/>
                    <a:pt x="9" y="14"/>
                  </a:cubicBezTo>
                  <a:cubicBezTo>
                    <a:pt x="8" y="15"/>
                    <a:pt x="10" y="13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7" y="14"/>
                    <a:pt x="8" y="13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7" y="11"/>
                    <a:pt x="6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7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7" y="7"/>
                    <a:pt x="5" y="8"/>
                  </a:cubicBezTo>
                  <a:cubicBezTo>
                    <a:pt x="5" y="8"/>
                    <a:pt x="4" y="9"/>
                    <a:pt x="5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2" y="7"/>
                    <a:pt x="4" y="6"/>
                    <a:pt x="3" y="6"/>
                  </a:cubicBezTo>
                  <a:cubicBezTo>
                    <a:pt x="2" y="7"/>
                    <a:pt x="5" y="5"/>
                    <a:pt x="3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0" y="6"/>
                    <a:pt x="3" y="4"/>
                    <a:pt x="2" y="4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3" y="3"/>
                    <a:pt x="2" y="4"/>
                  </a:cubicBezTo>
                  <a:cubicBezTo>
                    <a:pt x="4" y="2"/>
                    <a:pt x="1" y="4"/>
                    <a:pt x="2" y="4"/>
                  </a:cubicBezTo>
                  <a:cubicBezTo>
                    <a:pt x="0" y="5"/>
                    <a:pt x="4" y="2"/>
                    <a:pt x="5" y="1"/>
                  </a:cubicBezTo>
                  <a:cubicBezTo>
                    <a:pt x="6" y="1"/>
                    <a:pt x="3" y="3"/>
                    <a:pt x="5" y="2"/>
                  </a:cubicBezTo>
                  <a:cubicBezTo>
                    <a:pt x="7" y="0"/>
                    <a:pt x="4" y="3"/>
                    <a:pt x="5" y="2"/>
                  </a:cubicBezTo>
                  <a:cubicBezTo>
                    <a:pt x="8" y="0"/>
                    <a:pt x="3" y="3"/>
                    <a:pt x="5" y="2"/>
                  </a:cubicBezTo>
                  <a:cubicBezTo>
                    <a:pt x="4" y="3"/>
                    <a:pt x="7" y="1"/>
                    <a:pt x="6" y="2"/>
                  </a:cubicBezTo>
                  <a:cubicBezTo>
                    <a:pt x="6" y="3"/>
                    <a:pt x="7" y="2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4"/>
                    <a:pt x="8" y="2"/>
                    <a:pt x="7" y="4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9" y="4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5"/>
                    <a:pt x="8" y="6"/>
                  </a:cubicBezTo>
                  <a:cubicBezTo>
                    <a:pt x="9" y="6"/>
                    <a:pt x="10" y="5"/>
                    <a:pt x="9" y="6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11" y="6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1" y="13"/>
                    <a:pt x="12" y="12"/>
                  </a:cubicBezTo>
                  <a:cubicBezTo>
                    <a:pt x="14" y="11"/>
                    <a:pt x="12" y="13"/>
                    <a:pt x="13" y="13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2" y="15"/>
                    <a:pt x="14" y="14"/>
                  </a:cubicBezTo>
                  <a:cubicBezTo>
                    <a:pt x="16" y="12"/>
                    <a:pt x="14" y="14"/>
                    <a:pt x="14" y="14"/>
                  </a:cubicBezTo>
                  <a:cubicBezTo>
                    <a:pt x="14" y="14"/>
                    <a:pt x="14" y="15"/>
                    <a:pt x="15" y="14"/>
                  </a:cubicBezTo>
                  <a:cubicBezTo>
                    <a:pt x="16" y="14"/>
                    <a:pt x="14" y="16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5" y="17"/>
                    <a:pt x="16" y="16"/>
                  </a:cubicBezTo>
                  <a:cubicBezTo>
                    <a:pt x="17" y="16"/>
                    <a:pt x="16" y="17"/>
                    <a:pt x="17" y="17"/>
                  </a:cubicBezTo>
                  <a:cubicBezTo>
                    <a:pt x="17" y="18"/>
                    <a:pt x="16" y="19"/>
                    <a:pt x="18" y="18"/>
                  </a:cubicBezTo>
                  <a:cubicBezTo>
                    <a:pt x="18" y="18"/>
                    <a:pt x="15" y="21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21" y="19"/>
                    <a:pt x="20" y="20"/>
                    <a:pt x="20" y="20"/>
                  </a:cubicBezTo>
                  <a:cubicBezTo>
                    <a:pt x="19" y="21"/>
                    <a:pt x="21" y="19"/>
                    <a:pt x="20" y="20"/>
                  </a:cubicBezTo>
                  <a:cubicBezTo>
                    <a:pt x="21" y="19"/>
                    <a:pt x="17" y="23"/>
                    <a:pt x="17" y="2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33">
              <a:extLst>
                <a:ext uri="{FF2B5EF4-FFF2-40B4-BE49-F238E27FC236}">
                  <a16:creationId xmlns:a16="http://schemas.microsoft.com/office/drawing/2014/main" xmlns="" id="{8225C7DF-ED35-6E8F-ABBF-BF6D101EA29F}"/>
                </a:ext>
              </a:extLst>
            </p:cNvPr>
            <p:cNvSpPr/>
            <p:nvPr/>
          </p:nvSpPr>
          <p:spPr bwMode="auto">
            <a:xfrm>
              <a:off x="6967538" y="6256338"/>
              <a:ext cx="41275" cy="38100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4 w 11"/>
                <a:gd name="T5" fmla="*/ 9 h 10"/>
                <a:gd name="T6" fmla="*/ 4 w 11"/>
                <a:gd name="T7" fmla="*/ 8 h 10"/>
                <a:gd name="T8" fmla="*/ 4 w 11"/>
                <a:gd name="T9" fmla="*/ 8 h 10"/>
                <a:gd name="T10" fmla="*/ 4 w 11"/>
                <a:gd name="T11" fmla="*/ 7 h 10"/>
                <a:gd name="T12" fmla="*/ 4 w 11"/>
                <a:gd name="T13" fmla="*/ 7 h 10"/>
                <a:gd name="T14" fmla="*/ 4 w 11"/>
                <a:gd name="T15" fmla="*/ 6 h 10"/>
                <a:gd name="T16" fmla="*/ 4 w 11"/>
                <a:gd name="T17" fmla="*/ 6 h 10"/>
                <a:gd name="T18" fmla="*/ 4 w 11"/>
                <a:gd name="T19" fmla="*/ 5 h 10"/>
                <a:gd name="T20" fmla="*/ 4 w 11"/>
                <a:gd name="T21" fmla="*/ 5 h 10"/>
                <a:gd name="T22" fmla="*/ 3 w 11"/>
                <a:gd name="T23" fmla="*/ 5 h 10"/>
                <a:gd name="T24" fmla="*/ 3 w 11"/>
                <a:gd name="T25" fmla="*/ 4 h 10"/>
                <a:gd name="T26" fmla="*/ 3 w 11"/>
                <a:gd name="T27" fmla="*/ 4 h 10"/>
                <a:gd name="T28" fmla="*/ 3 w 11"/>
                <a:gd name="T29" fmla="*/ 4 h 10"/>
                <a:gd name="T30" fmla="*/ 3 w 11"/>
                <a:gd name="T31" fmla="*/ 3 h 10"/>
                <a:gd name="T32" fmla="*/ 3 w 11"/>
                <a:gd name="T33" fmla="*/ 3 h 10"/>
                <a:gd name="T34" fmla="*/ 3 w 11"/>
                <a:gd name="T35" fmla="*/ 3 h 10"/>
                <a:gd name="T36" fmla="*/ 3 w 11"/>
                <a:gd name="T37" fmla="*/ 3 h 10"/>
                <a:gd name="T38" fmla="*/ 3 w 11"/>
                <a:gd name="T39" fmla="*/ 2 h 10"/>
                <a:gd name="T40" fmla="*/ 6 w 11"/>
                <a:gd name="T41" fmla="*/ 1 h 10"/>
                <a:gd name="T42" fmla="*/ 6 w 11"/>
                <a:gd name="T43" fmla="*/ 1 h 10"/>
                <a:gd name="T44" fmla="*/ 6 w 11"/>
                <a:gd name="T45" fmla="*/ 1 h 10"/>
                <a:gd name="T46" fmla="*/ 7 w 11"/>
                <a:gd name="T47" fmla="*/ 2 h 10"/>
                <a:gd name="T48" fmla="*/ 7 w 11"/>
                <a:gd name="T49" fmla="*/ 2 h 10"/>
                <a:gd name="T50" fmla="*/ 7 w 11"/>
                <a:gd name="T51" fmla="*/ 2 h 10"/>
                <a:gd name="T52" fmla="*/ 7 w 11"/>
                <a:gd name="T53" fmla="*/ 3 h 10"/>
                <a:gd name="T54" fmla="*/ 7 w 11"/>
                <a:gd name="T55" fmla="*/ 3 h 10"/>
                <a:gd name="T56" fmla="*/ 7 w 11"/>
                <a:gd name="T57" fmla="*/ 4 h 10"/>
                <a:gd name="T58" fmla="*/ 7 w 11"/>
                <a:gd name="T59" fmla="*/ 4 h 10"/>
                <a:gd name="T60" fmla="*/ 8 w 11"/>
                <a:gd name="T61" fmla="*/ 5 h 10"/>
                <a:gd name="T62" fmla="*/ 8 w 11"/>
                <a:gd name="T63" fmla="*/ 5 h 10"/>
                <a:gd name="T64" fmla="*/ 8 w 11"/>
                <a:gd name="T65" fmla="*/ 6 h 10"/>
                <a:gd name="T66" fmla="*/ 8 w 11"/>
                <a:gd name="T67" fmla="*/ 6 h 10"/>
                <a:gd name="T68" fmla="*/ 8 w 11"/>
                <a:gd name="T69" fmla="*/ 7 h 10"/>
                <a:gd name="T70" fmla="*/ 8 w 11"/>
                <a:gd name="T71" fmla="*/ 8 h 10"/>
                <a:gd name="T72" fmla="*/ 8 w 11"/>
                <a:gd name="T73" fmla="*/ 8 h 10"/>
                <a:gd name="T74" fmla="*/ 8 w 11"/>
                <a:gd name="T75" fmla="*/ 9 h 10"/>
                <a:gd name="T76" fmla="*/ 9 w 11"/>
                <a:gd name="T77" fmla="*/ 10 h 10"/>
                <a:gd name="T78" fmla="*/ 9 w 11"/>
                <a:gd name="T7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7" y="10"/>
                    <a:pt x="5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3" y="9"/>
                    <a:pt x="4" y="9"/>
                  </a:cubicBezTo>
                  <a:cubicBezTo>
                    <a:pt x="5" y="9"/>
                    <a:pt x="3" y="9"/>
                    <a:pt x="4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2" y="8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6" y="6"/>
                    <a:pt x="4" y="6"/>
                  </a:cubicBezTo>
                  <a:cubicBezTo>
                    <a:pt x="3" y="7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4" y="6"/>
                  </a:cubicBezTo>
                  <a:cubicBezTo>
                    <a:pt x="5" y="5"/>
                    <a:pt x="3" y="6"/>
                    <a:pt x="4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4" y="4"/>
                    <a:pt x="3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5"/>
                    <a:pt x="5" y="4"/>
                    <a:pt x="3" y="4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3" y="4"/>
                    <a:pt x="3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1" y="4"/>
                    <a:pt x="4" y="3"/>
                    <a:pt x="3" y="3"/>
                  </a:cubicBezTo>
                  <a:cubicBezTo>
                    <a:pt x="2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3" y="2"/>
                    <a:pt x="3" y="3"/>
                  </a:cubicBezTo>
                  <a:cubicBezTo>
                    <a:pt x="4" y="2"/>
                    <a:pt x="2" y="3"/>
                    <a:pt x="3" y="3"/>
                  </a:cubicBezTo>
                  <a:cubicBezTo>
                    <a:pt x="2" y="3"/>
                    <a:pt x="3" y="2"/>
                    <a:pt x="3" y="3"/>
                  </a:cubicBezTo>
                  <a:cubicBezTo>
                    <a:pt x="5" y="2"/>
                    <a:pt x="2" y="3"/>
                    <a:pt x="3" y="2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0"/>
                    <a:pt x="4" y="2"/>
                    <a:pt x="6" y="1"/>
                  </a:cubicBezTo>
                  <a:cubicBezTo>
                    <a:pt x="8" y="0"/>
                    <a:pt x="5" y="2"/>
                    <a:pt x="6" y="1"/>
                  </a:cubicBezTo>
                  <a:cubicBezTo>
                    <a:pt x="9" y="0"/>
                    <a:pt x="4" y="2"/>
                    <a:pt x="6" y="1"/>
                  </a:cubicBezTo>
                  <a:cubicBezTo>
                    <a:pt x="5" y="2"/>
                    <a:pt x="8" y="0"/>
                    <a:pt x="6" y="1"/>
                  </a:cubicBezTo>
                  <a:cubicBezTo>
                    <a:pt x="6" y="1"/>
                    <a:pt x="7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1"/>
                    <a:pt x="7" y="2"/>
                  </a:cubicBezTo>
                  <a:cubicBezTo>
                    <a:pt x="7" y="1"/>
                    <a:pt x="8" y="1"/>
                    <a:pt x="7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7" y="3"/>
                  </a:cubicBezTo>
                  <a:cubicBezTo>
                    <a:pt x="8" y="3"/>
                    <a:pt x="9" y="2"/>
                    <a:pt x="7" y="3"/>
                  </a:cubicBezTo>
                  <a:cubicBezTo>
                    <a:pt x="9" y="3"/>
                    <a:pt x="7" y="3"/>
                    <a:pt x="7" y="3"/>
                  </a:cubicBezTo>
                  <a:cubicBezTo>
                    <a:pt x="9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10" y="5"/>
                    <a:pt x="7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6" y="7"/>
                    <a:pt x="8" y="6"/>
                  </a:cubicBezTo>
                  <a:cubicBezTo>
                    <a:pt x="10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7" y="8"/>
                    <a:pt x="8" y="7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7" y="8"/>
                    <a:pt x="8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8" y="9"/>
                    <a:pt x="7" y="9"/>
                    <a:pt x="8" y="9"/>
                  </a:cubicBezTo>
                  <a:cubicBezTo>
                    <a:pt x="9" y="9"/>
                    <a:pt x="4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7" y="10"/>
                    <a:pt x="9" y="10"/>
                  </a:cubicBezTo>
                  <a:cubicBezTo>
                    <a:pt x="10" y="10"/>
                    <a:pt x="8" y="10"/>
                    <a:pt x="9" y="10"/>
                  </a:cubicBezTo>
                  <a:cubicBezTo>
                    <a:pt x="8" y="10"/>
                    <a:pt x="11" y="10"/>
                    <a:pt x="9" y="10"/>
                  </a:cubicBezTo>
                  <a:cubicBezTo>
                    <a:pt x="11" y="10"/>
                    <a:pt x="4" y="10"/>
                    <a:pt x="5" y="10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34">
              <a:extLst>
                <a:ext uri="{FF2B5EF4-FFF2-40B4-BE49-F238E27FC236}">
                  <a16:creationId xmlns:a16="http://schemas.microsoft.com/office/drawing/2014/main" xmlns="" id="{B05A15C4-B043-DD67-9315-F3A17E3489B8}"/>
                </a:ext>
              </a:extLst>
            </p:cNvPr>
            <p:cNvSpPr/>
            <p:nvPr/>
          </p:nvSpPr>
          <p:spPr bwMode="auto">
            <a:xfrm>
              <a:off x="7212013" y="6162676"/>
              <a:ext cx="60325" cy="60325"/>
            </a:xfrm>
            <a:custGeom>
              <a:avLst/>
              <a:gdLst>
                <a:gd name="T0" fmla="*/ 13 w 16"/>
                <a:gd name="T1" fmla="*/ 15 h 16"/>
                <a:gd name="T2" fmla="*/ 13 w 16"/>
                <a:gd name="T3" fmla="*/ 15 h 16"/>
                <a:gd name="T4" fmla="*/ 12 w 16"/>
                <a:gd name="T5" fmla="*/ 14 h 16"/>
                <a:gd name="T6" fmla="*/ 10 w 16"/>
                <a:gd name="T7" fmla="*/ 13 h 16"/>
                <a:gd name="T8" fmla="*/ 10 w 16"/>
                <a:gd name="T9" fmla="*/ 12 h 16"/>
                <a:gd name="T10" fmla="*/ 9 w 16"/>
                <a:gd name="T11" fmla="*/ 12 h 16"/>
                <a:gd name="T12" fmla="*/ 8 w 16"/>
                <a:gd name="T13" fmla="*/ 11 h 16"/>
                <a:gd name="T14" fmla="*/ 7 w 16"/>
                <a:gd name="T15" fmla="*/ 10 h 16"/>
                <a:gd name="T16" fmla="*/ 7 w 16"/>
                <a:gd name="T17" fmla="*/ 10 h 16"/>
                <a:gd name="T18" fmla="*/ 6 w 16"/>
                <a:gd name="T19" fmla="*/ 9 h 16"/>
                <a:gd name="T20" fmla="*/ 6 w 16"/>
                <a:gd name="T21" fmla="*/ 8 h 16"/>
                <a:gd name="T22" fmla="*/ 5 w 16"/>
                <a:gd name="T23" fmla="*/ 8 h 16"/>
                <a:gd name="T24" fmla="*/ 5 w 16"/>
                <a:gd name="T25" fmla="*/ 7 h 16"/>
                <a:gd name="T26" fmla="*/ 4 w 16"/>
                <a:gd name="T27" fmla="*/ 7 h 16"/>
                <a:gd name="T28" fmla="*/ 4 w 16"/>
                <a:gd name="T29" fmla="*/ 6 h 16"/>
                <a:gd name="T30" fmla="*/ 3 w 16"/>
                <a:gd name="T31" fmla="*/ 6 h 16"/>
                <a:gd name="T32" fmla="*/ 3 w 16"/>
                <a:gd name="T33" fmla="*/ 5 h 16"/>
                <a:gd name="T34" fmla="*/ 3 w 16"/>
                <a:gd name="T35" fmla="*/ 5 h 16"/>
                <a:gd name="T36" fmla="*/ 2 w 16"/>
                <a:gd name="T37" fmla="*/ 5 h 16"/>
                <a:gd name="T38" fmla="*/ 2 w 16"/>
                <a:gd name="T39" fmla="*/ 4 h 16"/>
                <a:gd name="T40" fmla="*/ 5 w 16"/>
                <a:gd name="T41" fmla="*/ 2 h 16"/>
                <a:gd name="T42" fmla="*/ 5 w 16"/>
                <a:gd name="T43" fmla="*/ 2 h 16"/>
                <a:gd name="T44" fmla="*/ 6 w 16"/>
                <a:gd name="T45" fmla="*/ 2 h 16"/>
                <a:gd name="T46" fmla="*/ 6 w 16"/>
                <a:gd name="T47" fmla="*/ 3 h 16"/>
                <a:gd name="T48" fmla="*/ 6 w 16"/>
                <a:gd name="T49" fmla="*/ 3 h 16"/>
                <a:gd name="T50" fmla="*/ 7 w 16"/>
                <a:gd name="T51" fmla="*/ 4 h 16"/>
                <a:gd name="T52" fmla="*/ 8 w 16"/>
                <a:gd name="T53" fmla="*/ 4 h 16"/>
                <a:gd name="T54" fmla="*/ 8 w 16"/>
                <a:gd name="T55" fmla="*/ 5 h 16"/>
                <a:gd name="T56" fmla="*/ 9 w 16"/>
                <a:gd name="T57" fmla="*/ 5 h 16"/>
                <a:gd name="T58" fmla="*/ 9 w 16"/>
                <a:gd name="T59" fmla="*/ 6 h 16"/>
                <a:gd name="T60" fmla="*/ 10 w 16"/>
                <a:gd name="T61" fmla="*/ 7 h 16"/>
                <a:gd name="T62" fmla="*/ 10 w 16"/>
                <a:gd name="T63" fmla="*/ 7 h 16"/>
                <a:gd name="T64" fmla="*/ 11 w 16"/>
                <a:gd name="T65" fmla="*/ 8 h 16"/>
                <a:gd name="T66" fmla="*/ 12 w 16"/>
                <a:gd name="T67" fmla="*/ 9 h 16"/>
                <a:gd name="T68" fmla="*/ 12 w 16"/>
                <a:gd name="T69" fmla="*/ 9 h 16"/>
                <a:gd name="T70" fmla="*/ 12 w 16"/>
                <a:gd name="T71" fmla="*/ 10 h 16"/>
                <a:gd name="T72" fmla="*/ 13 w 16"/>
                <a:gd name="T73" fmla="*/ 10 h 16"/>
                <a:gd name="T74" fmla="*/ 14 w 16"/>
                <a:gd name="T75" fmla="*/ 11 h 16"/>
                <a:gd name="T76" fmla="*/ 15 w 16"/>
                <a:gd name="T77" fmla="*/ 12 h 16"/>
                <a:gd name="T78" fmla="*/ 15 w 16"/>
                <a:gd name="T7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16">
                  <a:moveTo>
                    <a:pt x="14" y="15"/>
                  </a:moveTo>
                  <a:cubicBezTo>
                    <a:pt x="14" y="15"/>
                    <a:pt x="15" y="13"/>
                    <a:pt x="13" y="15"/>
                  </a:cubicBezTo>
                  <a:cubicBezTo>
                    <a:pt x="14" y="14"/>
                    <a:pt x="13" y="15"/>
                    <a:pt x="13" y="15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1" y="15"/>
                    <a:pt x="12" y="14"/>
                  </a:cubicBezTo>
                  <a:cubicBezTo>
                    <a:pt x="12" y="13"/>
                    <a:pt x="11" y="14"/>
                    <a:pt x="11" y="13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9" y="12"/>
                    <a:pt x="10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2"/>
                    <a:pt x="9" y="9"/>
                    <a:pt x="7" y="10"/>
                  </a:cubicBezTo>
                  <a:cubicBezTo>
                    <a:pt x="7" y="11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6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5"/>
                    <a:pt x="4" y="6"/>
                    <a:pt x="4" y="6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2" y="7"/>
                    <a:pt x="4" y="5"/>
                    <a:pt x="3" y="6"/>
                  </a:cubicBezTo>
                  <a:cubicBezTo>
                    <a:pt x="2" y="7"/>
                    <a:pt x="4" y="4"/>
                    <a:pt x="3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1" y="6"/>
                    <a:pt x="3" y="4"/>
                    <a:pt x="3" y="5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3" y="4"/>
                    <a:pt x="2" y="4"/>
                  </a:cubicBezTo>
                  <a:cubicBezTo>
                    <a:pt x="4" y="3"/>
                    <a:pt x="2" y="5"/>
                    <a:pt x="2" y="4"/>
                  </a:cubicBezTo>
                  <a:cubicBezTo>
                    <a:pt x="0" y="6"/>
                    <a:pt x="4" y="3"/>
                    <a:pt x="5" y="2"/>
                  </a:cubicBezTo>
                  <a:cubicBezTo>
                    <a:pt x="6" y="1"/>
                    <a:pt x="4" y="3"/>
                    <a:pt x="5" y="2"/>
                  </a:cubicBezTo>
                  <a:cubicBezTo>
                    <a:pt x="7" y="0"/>
                    <a:pt x="4" y="3"/>
                    <a:pt x="5" y="2"/>
                  </a:cubicBezTo>
                  <a:cubicBezTo>
                    <a:pt x="7" y="0"/>
                    <a:pt x="4" y="4"/>
                    <a:pt x="5" y="2"/>
                  </a:cubicBezTo>
                  <a:cubicBezTo>
                    <a:pt x="4" y="3"/>
                    <a:pt x="7" y="1"/>
                    <a:pt x="6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8" y="1"/>
                    <a:pt x="6" y="3"/>
                  </a:cubicBezTo>
                  <a:cubicBezTo>
                    <a:pt x="7" y="2"/>
                    <a:pt x="8" y="2"/>
                    <a:pt x="6" y="3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7" y="4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9" y="3"/>
                    <a:pt x="8" y="4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10" y="3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9" y="8"/>
                    <a:pt x="11" y="8"/>
                  </a:cubicBezTo>
                  <a:cubicBezTo>
                    <a:pt x="12" y="7"/>
                    <a:pt x="10" y="9"/>
                    <a:pt x="11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0" y="10"/>
                    <a:pt x="12" y="9"/>
                  </a:cubicBezTo>
                  <a:cubicBezTo>
                    <a:pt x="13" y="7"/>
                    <a:pt x="12" y="9"/>
                    <a:pt x="12" y="9"/>
                  </a:cubicBezTo>
                  <a:cubicBezTo>
                    <a:pt x="12" y="9"/>
                    <a:pt x="11" y="9"/>
                    <a:pt x="12" y="9"/>
                  </a:cubicBezTo>
                  <a:cubicBezTo>
                    <a:pt x="13" y="8"/>
                    <a:pt x="11" y="11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2" y="11"/>
                    <a:pt x="13" y="10"/>
                  </a:cubicBezTo>
                  <a:cubicBezTo>
                    <a:pt x="13" y="10"/>
                    <a:pt x="13" y="11"/>
                    <a:pt x="13" y="10"/>
                  </a:cubicBezTo>
                  <a:cubicBezTo>
                    <a:pt x="13" y="11"/>
                    <a:pt x="13" y="12"/>
                    <a:pt x="14" y="11"/>
                  </a:cubicBezTo>
                  <a:cubicBezTo>
                    <a:pt x="14" y="10"/>
                    <a:pt x="12" y="14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4" y="13"/>
                    <a:pt x="15" y="12"/>
                  </a:cubicBezTo>
                  <a:cubicBezTo>
                    <a:pt x="16" y="10"/>
                    <a:pt x="15" y="12"/>
                    <a:pt x="15" y="12"/>
                  </a:cubicBezTo>
                  <a:cubicBezTo>
                    <a:pt x="15" y="13"/>
                    <a:pt x="16" y="10"/>
                    <a:pt x="15" y="12"/>
                  </a:cubicBezTo>
                  <a:cubicBezTo>
                    <a:pt x="16" y="10"/>
                    <a:pt x="14" y="16"/>
                    <a:pt x="14" y="1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35">
              <a:extLst>
                <a:ext uri="{FF2B5EF4-FFF2-40B4-BE49-F238E27FC236}">
                  <a16:creationId xmlns:a16="http://schemas.microsoft.com/office/drawing/2014/main" xmlns="" id="{D405A929-CBC0-E33E-6DB7-CF7D1B334750}"/>
                </a:ext>
              </a:extLst>
            </p:cNvPr>
            <p:cNvSpPr/>
            <p:nvPr/>
          </p:nvSpPr>
          <p:spPr bwMode="auto">
            <a:xfrm>
              <a:off x="7080250" y="6399213"/>
              <a:ext cx="49213" cy="49213"/>
            </a:xfrm>
            <a:custGeom>
              <a:avLst/>
              <a:gdLst>
                <a:gd name="T0" fmla="*/ 7 w 13"/>
                <a:gd name="T1" fmla="*/ 13 h 13"/>
                <a:gd name="T2" fmla="*/ 7 w 13"/>
                <a:gd name="T3" fmla="*/ 12 h 13"/>
                <a:gd name="T4" fmla="*/ 6 w 13"/>
                <a:gd name="T5" fmla="*/ 12 h 13"/>
                <a:gd name="T6" fmla="*/ 6 w 13"/>
                <a:gd name="T7" fmla="*/ 11 h 13"/>
                <a:gd name="T8" fmla="*/ 6 w 13"/>
                <a:gd name="T9" fmla="*/ 10 h 13"/>
                <a:gd name="T10" fmla="*/ 6 w 13"/>
                <a:gd name="T11" fmla="*/ 10 h 13"/>
                <a:gd name="T12" fmla="*/ 5 w 13"/>
                <a:gd name="T13" fmla="*/ 9 h 13"/>
                <a:gd name="T14" fmla="*/ 6 w 13"/>
                <a:gd name="T15" fmla="*/ 8 h 13"/>
                <a:gd name="T16" fmla="*/ 5 w 13"/>
                <a:gd name="T17" fmla="*/ 8 h 13"/>
                <a:gd name="T18" fmla="*/ 5 w 13"/>
                <a:gd name="T19" fmla="*/ 7 h 13"/>
                <a:gd name="T20" fmla="*/ 5 w 13"/>
                <a:gd name="T21" fmla="*/ 7 h 13"/>
                <a:gd name="T22" fmla="*/ 4 w 13"/>
                <a:gd name="T23" fmla="*/ 6 h 13"/>
                <a:gd name="T24" fmla="*/ 4 w 13"/>
                <a:gd name="T25" fmla="*/ 6 h 13"/>
                <a:gd name="T26" fmla="*/ 4 w 13"/>
                <a:gd name="T27" fmla="*/ 5 h 13"/>
                <a:gd name="T28" fmla="*/ 4 w 13"/>
                <a:gd name="T29" fmla="*/ 5 h 13"/>
                <a:gd name="T30" fmla="*/ 3 w 13"/>
                <a:gd name="T31" fmla="*/ 4 h 13"/>
                <a:gd name="T32" fmla="*/ 3 w 13"/>
                <a:gd name="T33" fmla="*/ 4 h 13"/>
                <a:gd name="T34" fmla="*/ 3 w 13"/>
                <a:gd name="T35" fmla="*/ 4 h 13"/>
                <a:gd name="T36" fmla="*/ 3 w 13"/>
                <a:gd name="T37" fmla="*/ 3 h 13"/>
                <a:gd name="T38" fmla="*/ 3 w 13"/>
                <a:gd name="T39" fmla="*/ 3 h 13"/>
                <a:gd name="T40" fmla="*/ 6 w 13"/>
                <a:gd name="T41" fmla="*/ 1 h 13"/>
                <a:gd name="T42" fmla="*/ 6 w 13"/>
                <a:gd name="T43" fmla="*/ 2 h 13"/>
                <a:gd name="T44" fmla="*/ 7 w 13"/>
                <a:gd name="T45" fmla="*/ 2 h 13"/>
                <a:gd name="T46" fmla="*/ 7 w 13"/>
                <a:gd name="T47" fmla="*/ 2 h 13"/>
                <a:gd name="T48" fmla="*/ 7 w 13"/>
                <a:gd name="T49" fmla="*/ 3 h 13"/>
                <a:gd name="T50" fmla="*/ 7 w 13"/>
                <a:gd name="T51" fmla="*/ 3 h 13"/>
                <a:gd name="T52" fmla="*/ 8 w 13"/>
                <a:gd name="T53" fmla="*/ 4 h 13"/>
                <a:gd name="T54" fmla="*/ 8 w 13"/>
                <a:gd name="T55" fmla="*/ 4 h 13"/>
                <a:gd name="T56" fmla="*/ 8 w 13"/>
                <a:gd name="T57" fmla="*/ 5 h 13"/>
                <a:gd name="T58" fmla="*/ 8 w 13"/>
                <a:gd name="T59" fmla="*/ 5 h 13"/>
                <a:gd name="T60" fmla="*/ 9 w 13"/>
                <a:gd name="T61" fmla="*/ 6 h 13"/>
                <a:gd name="T62" fmla="*/ 9 w 13"/>
                <a:gd name="T63" fmla="*/ 6 h 13"/>
                <a:gd name="T64" fmla="*/ 9 w 13"/>
                <a:gd name="T65" fmla="*/ 7 h 13"/>
                <a:gd name="T66" fmla="*/ 10 w 13"/>
                <a:gd name="T67" fmla="*/ 8 h 13"/>
                <a:gd name="T68" fmla="*/ 10 w 13"/>
                <a:gd name="T69" fmla="*/ 9 h 13"/>
                <a:gd name="T70" fmla="*/ 9 w 13"/>
                <a:gd name="T71" fmla="*/ 10 h 13"/>
                <a:gd name="T72" fmla="*/ 10 w 13"/>
                <a:gd name="T73" fmla="*/ 11 h 13"/>
                <a:gd name="T74" fmla="*/ 10 w 13"/>
                <a:gd name="T75" fmla="*/ 12 h 13"/>
                <a:gd name="T76" fmla="*/ 11 w 13"/>
                <a:gd name="T77" fmla="*/ 13 h 13"/>
                <a:gd name="T78" fmla="*/ 11 w 13"/>
                <a:gd name="T7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7" y="13"/>
                    <a:pt x="10" y="13"/>
                    <a:pt x="7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5" y="13"/>
                    <a:pt x="7" y="13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5" y="12"/>
                    <a:pt x="6" y="12"/>
                  </a:cubicBezTo>
                  <a:cubicBezTo>
                    <a:pt x="7" y="11"/>
                    <a:pt x="5" y="12"/>
                    <a:pt x="6" y="11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7" y="10"/>
                    <a:pt x="6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3" y="10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8" y="8"/>
                    <a:pt x="6" y="8"/>
                  </a:cubicBezTo>
                  <a:cubicBezTo>
                    <a:pt x="5" y="9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5" y="8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5" y="6"/>
                    <a:pt x="4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6"/>
                    <a:pt x="6" y="5"/>
                    <a:pt x="4" y="5"/>
                  </a:cubicBezTo>
                  <a:cubicBezTo>
                    <a:pt x="4" y="6"/>
                    <a:pt x="3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2" y="5"/>
                    <a:pt x="4" y="4"/>
                    <a:pt x="3" y="4"/>
                  </a:cubicBezTo>
                  <a:cubicBezTo>
                    <a:pt x="2" y="5"/>
                    <a:pt x="5" y="3"/>
                    <a:pt x="3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4" y="3"/>
                    <a:pt x="2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ubicBezTo>
                    <a:pt x="5" y="2"/>
                    <a:pt x="2" y="3"/>
                    <a:pt x="3" y="3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1"/>
                    <a:pt x="4" y="2"/>
                    <a:pt x="6" y="1"/>
                  </a:cubicBezTo>
                  <a:cubicBezTo>
                    <a:pt x="8" y="0"/>
                    <a:pt x="5" y="2"/>
                    <a:pt x="6" y="1"/>
                  </a:cubicBezTo>
                  <a:cubicBezTo>
                    <a:pt x="9" y="0"/>
                    <a:pt x="4" y="3"/>
                    <a:pt x="6" y="2"/>
                  </a:cubicBezTo>
                  <a:cubicBezTo>
                    <a:pt x="5" y="2"/>
                    <a:pt x="8" y="1"/>
                    <a:pt x="6" y="2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7" y="2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9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3"/>
                    <a:pt x="8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10" y="3"/>
                    <a:pt x="7" y="5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1" y="6"/>
                    <a:pt x="8" y="8"/>
                    <a:pt x="9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7" y="9"/>
                    <a:pt x="10" y="8"/>
                  </a:cubicBezTo>
                  <a:cubicBezTo>
                    <a:pt x="12" y="7"/>
                    <a:pt x="10" y="8"/>
                    <a:pt x="10" y="8"/>
                  </a:cubicBezTo>
                  <a:cubicBezTo>
                    <a:pt x="10" y="8"/>
                    <a:pt x="9" y="9"/>
                    <a:pt x="10" y="9"/>
                  </a:cubicBezTo>
                  <a:cubicBezTo>
                    <a:pt x="11" y="8"/>
                    <a:pt x="8" y="10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8" y="10"/>
                    <a:pt x="10" y="10"/>
                  </a:cubicBezTo>
                  <a:cubicBezTo>
                    <a:pt x="10" y="10"/>
                    <a:pt x="9" y="11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1"/>
                    <a:pt x="6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9" y="13"/>
                    <a:pt x="11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3" y="13"/>
                    <a:pt x="11" y="13"/>
                  </a:cubicBezTo>
                  <a:cubicBezTo>
                    <a:pt x="13" y="13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36">
              <a:extLst>
                <a:ext uri="{FF2B5EF4-FFF2-40B4-BE49-F238E27FC236}">
                  <a16:creationId xmlns:a16="http://schemas.microsoft.com/office/drawing/2014/main" xmlns="" id="{267FA6D7-96DC-F580-7A3C-6BF81942D2AA}"/>
                </a:ext>
              </a:extLst>
            </p:cNvPr>
            <p:cNvSpPr/>
            <p:nvPr/>
          </p:nvSpPr>
          <p:spPr bwMode="auto">
            <a:xfrm>
              <a:off x="7239000" y="6316663"/>
              <a:ext cx="63500" cy="66675"/>
            </a:xfrm>
            <a:custGeom>
              <a:avLst/>
              <a:gdLst>
                <a:gd name="T0" fmla="*/ 13 w 17"/>
                <a:gd name="T1" fmla="*/ 17 h 18"/>
                <a:gd name="T2" fmla="*/ 12 w 17"/>
                <a:gd name="T3" fmla="*/ 16 h 18"/>
                <a:gd name="T4" fmla="*/ 11 w 17"/>
                <a:gd name="T5" fmla="*/ 15 h 18"/>
                <a:gd name="T6" fmla="*/ 10 w 17"/>
                <a:gd name="T7" fmla="*/ 14 h 18"/>
                <a:gd name="T8" fmla="*/ 9 w 17"/>
                <a:gd name="T9" fmla="*/ 13 h 18"/>
                <a:gd name="T10" fmla="*/ 9 w 17"/>
                <a:gd name="T11" fmla="*/ 12 h 18"/>
                <a:gd name="T12" fmla="*/ 8 w 17"/>
                <a:gd name="T13" fmla="*/ 12 h 18"/>
                <a:gd name="T14" fmla="*/ 7 w 17"/>
                <a:gd name="T15" fmla="*/ 11 h 18"/>
                <a:gd name="T16" fmla="*/ 7 w 17"/>
                <a:gd name="T17" fmla="*/ 10 h 18"/>
                <a:gd name="T18" fmla="*/ 6 w 17"/>
                <a:gd name="T19" fmla="*/ 9 h 18"/>
                <a:gd name="T20" fmla="*/ 5 w 17"/>
                <a:gd name="T21" fmla="*/ 8 h 18"/>
                <a:gd name="T22" fmla="*/ 5 w 17"/>
                <a:gd name="T23" fmla="*/ 8 h 18"/>
                <a:gd name="T24" fmla="*/ 4 w 17"/>
                <a:gd name="T25" fmla="*/ 7 h 18"/>
                <a:gd name="T26" fmla="*/ 4 w 17"/>
                <a:gd name="T27" fmla="*/ 7 h 18"/>
                <a:gd name="T28" fmla="*/ 3 w 17"/>
                <a:gd name="T29" fmla="*/ 6 h 18"/>
                <a:gd name="T30" fmla="*/ 3 w 17"/>
                <a:gd name="T31" fmla="*/ 6 h 18"/>
                <a:gd name="T32" fmla="*/ 3 w 17"/>
                <a:gd name="T33" fmla="*/ 5 h 18"/>
                <a:gd name="T34" fmla="*/ 2 w 17"/>
                <a:gd name="T35" fmla="*/ 5 h 18"/>
                <a:gd name="T36" fmla="*/ 2 w 17"/>
                <a:gd name="T37" fmla="*/ 4 h 18"/>
                <a:gd name="T38" fmla="*/ 2 w 17"/>
                <a:gd name="T39" fmla="*/ 4 h 18"/>
                <a:gd name="T40" fmla="*/ 4 w 17"/>
                <a:gd name="T41" fmla="*/ 1 h 18"/>
                <a:gd name="T42" fmla="*/ 5 w 17"/>
                <a:gd name="T43" fmla="*/ 2 h 18"/>
                <a:gd name="T44" fmla="*/ 5 w 17"/>
                <a:gd name="T45" fmla="*/ 2 h 18"/>
                <a:gd name="T46" fmla="*/ 6 w 17"/>
                <a:gd name="T47" fmla="*/ 3 h 18"/>
                <a:gd name="T48" fmla="*/ 6 w 17"/>
                <a:gd name="T49" fmla="*/ 3 h 18"/>
                <a:gd name="T50" fmla="*/ 7 w 17"/>
                <a:gd name="T51" fmla="*/ 4 h 18"/>
                <a:gd name="T52" fmla="*/ 7 w 17"/>
                <a:gd name="T53" fmla="*/ 4 h 18"/>
                <a:gd name="T54" fmla="*/ 8 w 17"/>
                <a:gd name="T55" fmla="*/ 5 h 18"/>
                <a:gd name="T56" fmla="*/ 8 w 17"/>
                <a:gd name="T57" fmla="*/ 6 h 18"/>
                <a:gd name="T58" fmla="*/ 9 w 17"/>
                <a:gd name="T59" fmla="*/ 6 h 18"/>
                <a:gd name="T60" fmla="*/ 9 w 17"/>
                <a:gd name="T61" fmla="*/ 7 h 18"/>
                <a:gd name="T62" fmla="*/ 10 w 17"/>
                <a:gd name="T63" fmla="*/ 8 h 18"/>
                <a:gd name="T64" fmla="*/ 11 w 17"/>
                <a:gd name="T65" fmla="*/ 9 h 18"/>
                <a:gd name="T66" fmla="*/ 11 w 17"/>
                <a:gd name="T67" fmla="*/ 10 h 18"/>
                <a:gd name="T68" fmla="*/ 12 w 17"/>
                <a:gd name="T69" fmla="*/ 10 h 18"/>
                <a:gd name="T70" fmla="*/ 12 w 17"/>
                <a:gd name="T71" fmla="*/ 11 h 18"/>
                <a:gd name="T72" fmla="*/ 14 w 17"/>
                <a:gd name="T73" fmla="*/ 12 h 18"/>
                <a:gd name="T74" fmla="*/ 14 w 17"/>
                <a:gd name="T75" fmla="*/ 13 h 18"/>
                <a:gd name="T76" fmla="*/ 15 w 17"/>
                <a:gd name="T77" fmla="*/ 14 h 18"/>
                <a:gd name="T78" fmla="*/ 16 w 17"/>
                <a:gd name="T7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8">
                  <a:moveTo>
                    <a:pt x="13" y="17"/>
                  </a:moveTo>
                  <a:cubicBezTo>
                    <a:pt x="13" y="17"/>
                    <a:pt x="15" y="15"/>
                    <a:pt x="13" y="17"/>
                  </a:cubicBezTo>
                  <a:cubicBezTo>
                    <a:pt x="14" y="16"/>
                    <a:pt x="13" y="17"/>
                    <a:pt x="12" y="17"/>
                  </a:cubicBezTo>
                  <a:cubicBezTo>
                    <a:pt x="11" y="18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0" y="16"/>
                    <a:pt x="11" y="15"/>
                  </a:cubicBezTo>
                  <a:cubicBezTo>
                    <a:pt x="11" y="15"/>
                    <a:pt x="10" y="15"/>
                    <a:pt x="11" y="15"/>
                  </a:cubicBezTo>
                  <a:cubicBezTo>
                    <a:pt x="12" y="13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10" y="12"/>
                    <a:pt x="9" y="13"/>
                  </a:cubicBezTo>
                  <a:cubicBezTo>
                    <a:pt x="8" y="13"/>
                    <a:pt x="8" y="13"/>
                    <a:pt x="9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2"/>
                    <a:pt x="9" y="10"/>
                    <a:pt x="7" y="11"/>
                  </a:cubicBezTo>
                  <a:cubicBezTo>
                    <a:pt x="6" y="11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6" y="6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7"/>
                    <a:pt x="4" y="5"/>
                    <a:pt x="3" y="6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2" y="4"/>
                    <a:pt x="2" y="4"/>
                  </a:cubicBezTo>
                  <a:cubicBezTo>
                    <a:pt x="3" y="4"/>
                    <a:pt x="1" y="5"/>
                    <a:pt x="2" y="4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3"/>
                    <a:pt x="1" y="4"/>
                    <a:pt x="2" y="4"/>
                  </a:cubicBezTo>
                  <a:cubicBezTo>
                    <a:pt x="0" y="6"/>
                    <a:pt x="3" y="3"/>
                    <a:pt x="4" y="1"/>
                  </a:cubicBezTo>
                  <a:cubicBezTo>
                    <a:pt x="5" y="1"/>
                    <a:pt x="3" y="3"/>
                    <a:pt x="4" y="1"/>
                  </a:cubicBezTo>
                  <a:cubicBezTo>
                    <a:pt x="6" y="0"/>
                    <a:pt x="3" y="3"/>
                    <a:pt x="4" y="1"/>
                  </a:cubicBezTo>
                  <a:cubicBezTo>
                    <a:pt x="7" y="0"/>
                    <a:pt x="3" y="3"/>
                    <a:pt x="5" y="2"/>
                  </a:cubicBezTo>
                  <a:cubicBezTo>
                    <a:pt x="3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1"/>
                    <a:pt x="6" y="3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4"/>
                    <a:pt x="8" y="3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8" y="4"/>
                    <a:pt x="7" y="4"/>
                  </a:cubicBezTo>
                  <a:cubicBezTo>
                    <a:pt x="8" y="4"/>
                    <a:pt x="9" y="3"/>
                    <a:pt x="7" y="5"/>
                  </a:cubicBezTo>
                  <a:cubicBezTo>
                    <a:pt x="9" y="4"/>
                    <a:pt x="7" y="5"/>
                    <a:pt x="8" y="5"/>
                  </a:cubicBezTo>
                  <a:cubicBezTo>
                    <a:pt x="9" y="3"/>
                    <a:pt x="7" y="6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9" y="9"/>
                    <a:pt x="10" y="8"/>
                  </a:cubicBezTo>
                  <a:cubicBezTo>
                    <a:pt x="12" y="7"/>
                    <a:pt x="10" y="9"/>
                    <a:pt x="11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9" y="11"/>
                    <a:pt x="11" y="10"/>
                  </a:cubicBezTo>
                  <a:cubicBezTo>
                    <a:pt x="13" y="8"/>
                    <a:pt x="12" y="10"/>
                    <a:pt x="12" y="10"/>
                  </a:cubicBezTo>
                  <a:cubicBezTo>
                    <a:pt x="12" y="10"/>
                    <a:pt x="11" y="10"/>
                    <a:pt x="12" y="10"/>
                  </a:cubicBezTo>
                  <a:cubicBezTo>
                    <a:pt x="13" y="9"/>
                    <a:pt x="11" y="12"/>
                    <a:pt x="12" y="11"/>
                  </a:cubicBezTo>
                  <a:cubicBezTo>
                    <a:pt x="12" y="11"/>
                    <a:pt x="12" y="12"/>
                    <a:pt x="12" y="11"/>
                  </a:cubicBezTo>
                  <a:cubicBezTo>
                    <a:pt x="12" y="11"/>
                    <a:pt x="12" y="12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3" y="12"/>
                    <a:pt x="13" y="13"/>
                    <a:pt x="14" y="12"/>
                  </a:cubicBezTo>
                  <a:cubicBezTo>
                    <a:pt x="15" y="12"/>
                    <a:pt x="11" y="16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4" y="15"/>
                    <a:pt x="15" y="14"/>
                  </a:cubicBezTo>
                  <a:cubicBezTo>
                    <a:pt x="16" y="13"/>
                    <a:pt x="15" y="14"/>
                    <a:pt x="16" y="14"/>
                  </a:cubicBezTo>
                  <a:cubicBezTo>
                    <a:pt x="15" y="15"/>
                    <a:pt x="17" y="13"/>
                    <a:pt x="16" y="14"/>
                  </a:cubicBezTo>
                  <a:cubicBezTo>
                    <a:pt x="17" y="13"/>
                    <a:pt x="13" y="17"/>
                    <a:pt x="13" y="1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3" name="组合 339">
            <a:extLst>
              <a:ext uri="{FF2B5EF4-FFF2-40B4-BE49-F238E27FC236}">
                <a16:creationId xmlns:a16="http://schemas.microsoft.com/office/drawing/2014/main" xmlns="" id="{62643228-2B26-5C8D-A877-CE3C66F03796}"/>
              </a:ext>
            </a:extLst>
          </p:cNvPr>
          <p:cNvGrpSpPr/>
          <p:nvPr/>
        </p:nvGrpSpPr>
        <p:grpSpPr>
          <a:xfrm>
            <a:off x="4829071" y="758031"/>
            <a:ext cx="417513" cy="547688"/>
            <a:chOff x="8072438" y="779463"/>
            <a:chExt cx="417513" cy="547688"/>
          </a:xfrm>
        </p:grpSpPr>
        <p:sp>
          <p:nvSpPr>
            <p:cNvPr id="644" name="Freeform 37">
              <a:extLst>
                <a:ext uri="{FF2B5EF4-FFF2-40B4-BE49-F238E27FC236}">
                  <a16:creationId xmlns:a16="http://schemas.microsoft.com/office/drawing/2014/main" xmlns="" id="{D1BD4D49-9C7B-D974-C85A-BFE5F5A962DD}"/>
                </a:ext>
              </a:extLst>
            </p:cNvPr>
            <p:cNvSpPr/>
            <p:nvPr/>
          </p:nvSpPr>
          <p:spPr bwMode="auto">
            <a:xfrm>
              <a:off x="8072438" y="779463"/>
              <a:ext cx="390525" cy="547688"/>
            </a:xfrm>
            <a:custGeom>
              <a:avLst/>
              <a:gdLst>
                <a:gd name="T0" fmla="*/ 70 w 104"/>
                <a:gd name="T1" fmla="*/ 120 h 146"/>
                <a:gd name="T2" fmla="*/ 82 w 104"/>
                <a:gd name="T3" fmla="*/ 106 h 146"/>
                <a:gd name="T4" fmla="*/ 81 w 104"/>
                <a:gd name="T5" fmla="*/ 31 h 146"/>
                <a:gd name="T6" fmla="*/ 18 w 104"/>
                <a:gd name="T7" fmla="*/ 121 h 146"/>
                <a:gd name="T8" fmla="*/ 21 w 104"/>
                <a:gd name="T9" fmla="*/ 125 h 146"/>
                <a:gd name="T10" fmla="*/ 70 w 104"/>
                <a:gd name="T11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46">
                  <a:moveTo>
                    <a:pt x="70" y="120"/>
                  </a:moveTo>
                  <a:cubicBezTo>
                    <a:pt x="75" y="116"/>
                    <a:pt x="79" y="111"/>
                    <a:pt x="82" y="106"/>
                  </a:cubicBezTo>
                  <a:cubicBezTo>
                    <a:pt x="94" y="86"/>
                    <a:pt x="104" y="45"/>
                    <a:pt x="81" y="31"/>
                  </a:cubicBezTo>
                  <a:cubicBezTo>
                    <a:pt x="31" y="0"/>
                    <a:pt x="0" y="85"/>
                    <a:pt x="18" y="121"/>
                  </a:cubicBezTo>
                  <a:cubicBezTo>
                    <a:pt x="19" y="122"/>
                    <a:pt x="20" y="124"/>
                    <a:pt x="21" y="125"/>
                  </a:cubicBezTo>
                  <a:cubicBezTo>
                    <a:pt x="34" y="146"/>
                    <a:pt x="55" y="135"/>
                    <a:pt x="70" y="12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38">
              <a:extLst>
                <a:ext uri="{FF2B5EF4-FFF2-40B4-BE49-F238E27FC236}">
                  <a16:creationId xmlns:a16="http://schemas.microsoft.com/office/drawing/2014/main" xmlns="" id="{3DF39F39-2F11-78CD-2215-174CDD0355CA}"/>
                </a:ext>
              </a:extLst>
            </p:cNvPr>
            <p:cNvSpPr/>
            <p:nvPr/>
          </p:nvSpPr>
          <p:spPr bwMode="auto">
            <a:xfrm>
              <a:off x="8105775" y="1135063"/>
              <a:ext cx="166688" cy="153988"/>
            </a:xfrm>
            <a:custGeom>
              <a:avLst/>
              <a:gdLst>
                <a:gd name="T0" fmla="*/ 40 w 44"/>
                <a:gd name="T1" fmla="*/ 21 h 41"/>
                <a:gd name="T2" fmla="*/ 29 w 44"/>
                <a:gd name="T3" fmla="*/ 25 h 41"/>
                <a:gd name="T4" fmla="*/ 15 w 44"/>
                <a:gd name="T5" fmla="*/ 30 h 41"/>
                <a:gd name="T6" fmla="*/ 3 w 44"/>
                <a:gd name="T7" fmla="*/ 35 h 41"/>
                <a:gd name="T8" fmla="*/ 11 w 44"/>
                <a:gd name="T9" fmla="*/ 29 h 41"/>
                <a:gd name="T10" fmla="*/ 20 w 44"/>
                <a:gd name="T11" fmla="*/ 17 h 41"/>
                <a:gd name="T12" fmla="*/ 26 w 44"/>
                <a:gd name="T13" fmla="*/ 10 h 41"/>
                <a:gd name="T14" fmla="*/ 30 w 44"/>
                <a:gd name="T15" fmla="*/ 5 h 41"/>
                <a:gd name="T16" fmla="*/ 27 w 44"/>
                <a:gd name="T17" fmla="*/ 4 h 41"/>
                <a:gd name="T18" fmla="*/ 26 w 44"/>
                <a:gd name="T19" fmla="*/ 18 h 41"/>
                <a:gd name="T20" fmla="*/ 27 w 44"/>
                <a:gd name="T21" fmla="*/ 32 h 41"/>
                <a:gd name="T22" fmla="*/ 26 w 44"/>
                <a:gd name="T23" fmla="*/ 34 h 41"/>
                <a:gd name="T24" fmla="*/ 20 w 44"/>
                <a:gd name="T25" fmla="*/ 29 h 41"/>
                <a:gd name="T26" fmla="*/ 13 w 44"/>
                <a:gd name="T27" fmla="*/ 19 h 41"/>
                <a:gd name="T28" fmla="*/ 8 w 44"/>
                <a:gd name="T29" fmla="*/ 14 h 41"/>
                <a:gd name="T30" fmla="*/ 2 w 44"/>
                <a:gd name="T31" fmla="*/ 13 h 41"/>
                <a:gd name="T32" fmla="*/ 11 w 44"/>
                <a:gd name="T33" fmla="*/ 15 h 41"/>
                <a:gd name="T34" fmla="*/ 20 w 44"/>
                <a:gd name="T35" fmla="*/ 17 h 41"/>
                <a:gd name="T36" fmla="*/ 26 w 44"/>
                <a:gd name="T37" fmla="*/ 19 h 41"/>
                <a:gd name="T38" fmla="*/ 33 w 44"/>
                <a:gd name="T39" fmla="*/ 21 h 41"/>
                <a:gd name="T40" fmla="*/ 39 w 44"/>
                <a:gd name="T41" fmla="*/ 24 h 41"/>
                <a:gd name="T42" fmla="*/ 41 w 44"/>
                <a:gd name="T43" fmla="*/ 25 h 41"/>
                <a:gd name="T44" fmla="*/ 43 w 44"/>
                <a:gd name="T45" fmla="*/ 21 h 41"/>
                <a:gd name="T46" fmla="*/ 38 w 44"/>
                <a:gd name="T47" fmla="*/ 19 h 41"/>
                <a:gd name="T48" fmla="*/ 30 w 44"/>
                <a:gd name="T49" fmla="*/ 16 h 41"/>
                <a:gd name="T50" fmla="*/ 24 w 44"/>
                <a:gd name="T51" fmla="*/ 14 h 41"/>
                <a:gd name="T52" fmla="*/ 18 w 44"/>
                <a:gd name="T53" fmla="*/ 13 h 41"/>
                <a:gd name="T54" fmla="*/ 6 w 44"/>
                <a:gd name="T55" fmla="*/ 10 h 41"/>
                <a:gd name="T56" fmla="*/ 3 w 44"/>
                <a:gd name="T57" fmla="*/ 13 h 41"/>
                <a:gd name="T58" fmla="*/ 8 w 44"/>
                <a:gd name="T59" fmla="*/ 19 h 41"/>
                <a:gd name="T60" fmla="*/ 15 w 44"/>
                <a:gd name="T61" fmla="*/ 28 h 41"/>
                <a:gd name="T62" fmla="*/ 20 w 44"/>
                <a:gd name="T63" fmla="*/ 34 h 41"/>
                <a:gd name="T64" fmla="*/ 27 w 44"/>
                <a:gd name="T65" fmla="*/ 40 h 41"/>
                <a:gd name="T66" fmla="*/ 30 w 44"/>
                <a:gd name="T67" fmla="*/ 22 h 41"/>
                <a:gd name="T68" fmla="*/ 30 w 44"/>
                <a:gd name="T69" fmla="*/ 14 h 41"/>
                <a:gd name="T70" fmla="*/ 30 w 44"/>
                <a:gd name="T71" fmla="*/ 3 h 41"/>
                <a:gd name="T72" fmla="*/ 26 w 44"/>
                <a:gd name="T73" fmla="*/ 4 h 41"/>
                <a:gd name="T74" fmla="*/ 20 w 44"/>
                <a:gd name="T75" fmla="*/ 11 h 41"/>
                <a:gd name="T76" fmla="*/ 11 w 44"/>
                <a:gd name="T77" fmla="*/ 22 h 41"/>
                <a:gd name="T78" fmla="*/ 4 w 44"/>
                <a:gd name="T79" fmla="*/ 29 h 41"/>
                <a:gd name="T80" fmla="*/ 7 w 44"/>
                <a:gd name="T81" fmla="*/ 36 h 41"/>
                <a:gd name="T82" fmla="*/ 24 w 44"/>
                <a:gd name="T83" fmla="*/ 31 h 41"/>
                <a:gd name="T84" fmla="*/ 37 w 44"/>
                <a:gd name="T85" fmla="*/ 26 h 41"/>
                <a:gd name="T86" fmla="*/ 41 w 44"/>
                <a:gd name="T8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41">
                  <a:moveTo>
                    <a:pt x="43" y="21"/>
                  </a:moveTo>
                  <a:cubicBezTo>
                    <a:pt x="43" y="21"/>
                    <a:pt x="42" y="24"/>
                    <a:pt x="40" y="21"/>
                  </a:cubicBezTo>
                  <a:cubicBezTo>
                    <a:pt x="39" y="23"/>
                    <a:pt x="37" y="22"/>
                    <a:pt x="35" y="22"/>
                  </a:cubicBezTo>
                  <a:cubicBezTo>
                    <a:pt x="33" y="22"/>
                    <a:pt x="31" y="24"/>
                    <a:pt x="29" y="25"/>
                  </a:cubicBezTo>
                  <a:cubicBezTo>
                    <a:pt x="27" y="26"/>
                    <a:pt x="24" y="27"/>
                    <a:pt x="22" y="28"/>
                  </a:cubicBezTo>
                  <a:cubicBezTo>
                    <a:pt x="20" y="29"/>
                    <a:pt x="17" y="28"/>
                    <a:pt x="15" y="30"/>
                  </a:cubicBezTo>
                  <a:cubicBezTo>
                    <a:pt x="12" y="32"/>
                    <a:pt x="9" y="31"/>
                    <a:pt x="6" y="32"/>
                  </a:cubicBezTo>
                  <a:cubicBezTo>
                    <a:pt x="6" y="34"/>
                    <a:pt x="2" y="33"/>
                    <a:pt x="3" y="35"/>
                  </a:cubicBezTo>
                  <a:cubicBezTo>
                    <a:pt x="4" y="34"/>
                    <a:pt x="6" y="33"/>
                    <a:pt x="7" y="3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8"/>
                    <a:pt x="13" y="26"/>
                    <a:pt x="14" y="25"/>
                  </a:cubicBezTo>
                  <a:cubicBezTo>
                    <a:pt x="16" y="23"/>
                    <a:pt x="17" y="19"/>
                    <a:pt x="20" y="17"/>
                  </a:cubicBezTo>
                  <a:cubicBezTo>
                    <a:pt x="21" y="16"/>
                    <a:pt x="22" y="15"/>
                    <a:pt x="23" y="14"/>
                  </a:cubicBezTo>
                  <a:cubicBezTo>
                    <a:pt x="22" y="11"/>
                    <a:pt x="23" y="10"/>
                    <a:pt x="26" y="10"/>
                  </a:cubicBezTo>
                  <a:cubicBezTo>
                    <a:pt x="29" y="10"/>
                    <a:pt x="28" y="8"/>
                    <a:pt x="29" y="7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34" y="5"/>
                    <a:pt x="27" y="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7"/>
                    <a:pt x="28" y="10"/>
                    <a:pt x="26" y="13"/>
                  </a:cubicBezTo>
                  <a:cubicBezTo>
                    <a:pt x="25" y="15"/>
                    <a:pt x="27" y="17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9"/>
                    <a:pt x="27" y="32"/>
                  </a:cubicBezTo>
                  <a:cubicBezTo>
                    <a:pt x="29" y="33"/>
                    <a:pt x="25" y="41"/>
                    <a:pt x="29" y="37"/>
                  </a:cubicBezTo>
                  <a:cubicBezTo>
                    <a:pt x="27" y="37"/>
                    <a:pt x="27" y="36"/>
                    <a:pt x="26" y="34"/>
                  </a:cubicBezTo>
                  <a:cubicBezTo>
                    <a:pt x="25" y="33"/>
                    <a:pt x="24" y="32"/>
                    <a:pt x="23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9" y="27"/>
                    <a:pt x="18" y="25"/>
                  </a:cubicBezTo>
                  <a:cubicBezTo>
                    <a:pt x="18" y="22"/>
                    <a:pt x="14" y="22"/>
                    <a:pt x="13" y="19"/>
                  </a:cubicBezTo>
                  <a:cubicBezTo>
                    <a:pt x="12" y="19"/>
                    <a:pt x="11" y="17"/>
                    <a:pt x="11" y="16"/>
                  </a:cubicBezTo>
                  <a:cubicBezTo>
                    <a:pt x="10" y="15"/>
                    <a:pt x="7" y="16"/>
                    <a:pt x="8" y="14"/>
                  </a:cubicBezTo>
                  <a:cubicBezTo>
                    <a:pt x="7" y="13"/>
                    <a:pt x="7" y="11"/>
                    <a:pt x="5" y="11"/>
                  </a:cubicBezTo>
                  <a:cubicBezTo>
                    <a:pt x="4" y="12"/>
                    <a:pt x="6" y="6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2"/>
                    <a:pt x="9" y="14"/>
                    <a:pt x="11" y="15"/>
                  </a:cubicBezTo>
                  <a:cubicBezTo>
                    <a:pt x="13" y="17"/>
                    <a:pt x="15" y="17"/>
                    <a:pt x="17" y="17"/>
                  </a:cubicBezTo>
                  <a:cubicBezTo>
                    <a:pt x="18" y="19"/>
                    <a:pt x="20" y="16"/>
                    <a:pt x="20" y="17"/>
                  </a:cubicBezTo>
                  <a:cubicBezTo>
                    <a:pt x="21" y="19"/>
                    <a:pt x="23" y="16"/>
                    <a:pt x="23" y="18"/>
                  </a:cubicBezTo>
                  <a:cubicBezTo>
                    <a:pt x="24" y="18"/>
                    <a:pt x="25" y="18"/>
                    <a:pt x="26" y="19"/>
                  </a:cubicBezTo>
                  <a:cubicBezTo>
                    <a:pt x="27" y="19"/>
                    <a:pt x="28" y="20"/>
                    <a:pt x="29" y="20"/>
                  </a:cubicBezTo>
                  <a:cubicBezTo>
                    <a:pt x="30" y="20"/>
                    <a:pt x="32" y="21"/>
                    <a:pt x="33" y="21"/>
                  </a:cubicBezTo>
                  <a:cubicBezTo>
                    <a:pt x="34" y="24"/>
                    <a:pt x="36" y="21"/>
                    <a:pt x="36" y="22"/>
                  </a:cubicBezTo>
                  <a:cubicBezTo>
                    <a:pt x="38" y="22"/>
                    <a:pt x="38" y="24"/>
                    <a:pt x="39" y="24"/>
                  </a:cubicBezTo>
                  <a:cubicBezTo>
                    <a:pt x="39" y="25"/>
                    <a:pt x="41" y="23"/>
                    <a:pt x="41" y="24"/>
                  </a:cubicBezTo>
                  <a:cubicBezTo>
                    <a:pt x="42" y="23"/>
                    <a:pt x="41" y="25"/>
                    <a:pt x="41" y="25"/>
                  </a:cubicBezTo>
                  <a:cubicBezTo>
                    <a:pt x="40" y="27"/>
                    <a:pt x="42" y="23"/>
                    <a:pt x="43" y="21"/>
                  </a:cubicBezTo>
                  <a:cubicBezTo>
                    <a:pt x="44" y="21"/>
                    <a:pt x="42" y="23"/>
                    <a:pt x="43" y="21"/>
                  </a:cubicBezTo>
                  <a:cubicBezTo>
                    <a:pt x="43" y="19"/>
                    <a:pt x="41" y="22"/>
                    <a:pt x="41" y="20"/>
                  </a:cubicBezTo>
                  <a:cubicBezTo>
                    <a:pt x="41" y="17"/>
                    <a:pt x="38" y="22"/>
                    <a:pt x="38" y="19"/>
                  </a:cubicBezTo>
                  <a:cubicBezTo>
                    <a:pt x="36" y="20"/>
                    <a:pt x="37" y="16"/>
                    <a:pt x="35" y="17"/>
                  </a:cubicBezTo>
                  <a:cubicBezTo>
                    <a:pt x="33" y="17"/>
                    <a:pt x="32" y="15"/>
                    <a:pt x="30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5" y="14"/>
                    <a:pt x="24" y="14"/>
                  </a:cubicBezTo>
                  <a:cubicBezTo>
                    <a:pt x="23" y="14"/>
                    <a:pt x="23" y="12"/>
                    <a:pt x="21" y="14"/>
                  </a:cubicBezTo>
                  <a:cubicBezTo>
                    <a:pt x="20" y="13"/>
                    <a:pt x="20" y="11"/>
                    <a:pt x="18" y="13"/>
                  </a:cubicBezTo>
                  <a:cubicBezTo>
                    <a:pt x="16" y="14"/>
                    <a:pt x="14" y="12"/>
                    <a:pt x="12" y="11"/>
                  </a:cubicBezTo>
                  <a:cubicBezTo>
                    <a:pt x="10" y="11"/>
                    <a:pt x="8" y="9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5"/>
                    <a:pt x="4" y="12"/>
                    <a:pt x="3" y="13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8"/>
                    <a:pt x="5" y="19"/>
                    <a:pt x="8" y="19"/>
                  </a:cubicBezTo>
                  <a:cubicBezTo>
                    <a:pt x="7" y="21"/>
                    <a:pt x="9" y="21"/>
                    <a:pt x="10" y="22"/>
                  </a:cubicBezTo>
                  <a:cubicBezTo>
                    <a:pt x="10" y="25"/>
                    <a:pt x="14" y="25"/>
                    <a:pt x="15" y="28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5"/>
                    <a:pt x="22" y="37"/>
                    <a:pt x="23" y="37"/>
                  </a:cubicBezTo>
                  <a:cubicBezTo>
                    <a:pt x="25" y="38"/>
                    <a:pt x="25" y="39"/>
                    <a:pt x="27" y="40"/>
                  </a:cubicBezTo>
                  <a:cubicBezTo>
                    <a:pt x="35" y="38"/>
                    <a:pt x="29" y="34"/>
                    <a:pt x="31" y="31"/>
                  </a:cubicBezTo>
                  <a:cubicBezTo>
                    <a:pt x="29" y="28"/>
                    <a:pt x="30" y="25"/>
                    <a:pt x="30" y="2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7"/>
                    <a:pt x="29" y="15"/>
                    <a:pt x="30" y="14"/>
                  </a:cubicBezTo>
                  <a:cubicBezTo>
                    <a:pt x="32" y="11"/>
                    <a:pt x="30" y="7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6" y="0"/>
                    <a:pt x="29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8"/>
                    <a:pt x="22" y="8"/>
                  </a:cubicBezTo>
                  <a:cubicBezTo>
                    <a:pt x="20" y="8"/>
                    <a:pt x="21" y="10"/>
                    <a:pt x="20" y="11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4" y="17"/>
                    <a:pt x="14" y="21"/>
                    <a:pt x="11" y="22"/>
                  </a:cubicBezTo>
                  <a:cubicBezTo>
                    <a:pt x="10" y="24"/>
                    <a:pt x="9" y="25"/>
                    <a:pt x="8" y="26"/>
                  </a:cubicBezTo>
                  <a:cubicBezTo>
                    <a:pt x="7" y="27"/>
                    <a:pt x="7" y="29"/>
                    <a:pt x="4" y="29"/>
                  </a:cubicBezTo>
                  <a:cubicBezTo>
                    <a:pt x="3" y="30"/>
                    <a:pt x="2" y="32"/>
                    <a:pt x="1" y="33"/>
                  </a:cubicBezTo>
                  <a:cubicBezTo>
                    <a:pt x="4" y="40"/>
                    <a:pt x="5" y="34"/>
                    <a:pt x="7" y="36"/>
                  </a:cubicBezTo>
                  <a:cubicBezTo>
                    <a:pt x="10" y="35"/>
                    <a:pt x="13" y="34"/>
                    <a:pt x="16" y="34"/>
                  </a:cubicBezTo>
                  <a:cubicBezTo>
                    <a:pt x="19" y="34"/>
                    <a:pt x="20" y="29"/>
                    <a:pt x="24" y="31"/>
                  </a:cubicBezTo>
                  <a:cubicBezTo>
                    <a:pt x="26" y="30"/>
                    <a:pt x="28" y="29"/>
                    <a:pt x="30" y="29"/>
                  </a:cubicBezTo>
                  <a:cubicBezTo>
                    <a:pt x="33" y="28"/>
                    <a:pt x="34" y="25"/>
                    <a:pt x="37" y="26"/>
                  </a:cubicBezTo>
                  <a:cubicBezTo>
                    <a:pt x="39" y="27"/>
                    <a:pt x="40" y="25"/>
                    <a:pt x="41" y="25"/>
                  </a:cubicBezTo>
                  <a:cubicBezTo>
                    <a:pt x="41" y="24"/>
                    <a:pt x="40" y="27"/>
                    <a:pt x="41" y="25"/>
                  </a:cubicBezTo>
                  <a:cubicBezTo>
                    <a:pt x="40" y="26"/>
                    <a:pt x="43" y="21"/>
                    <a:pt x="43" y="2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39">
              <a:extLst>
                <a:ext uri="{FF2B5EF4-FFF2-40B4-BE49-F238E27FC236}">
                  <a16:creationId xmlns:a16="http://schemas.microsoft.com/office/drawing/2014/main" xmlns="" id="{3AA22A0A-B0B3-B0D1-E904-FA9DA4AF95AD}"/>
                </a:ext>
              </a:extLst>
            </p:cNvPr>
            <p:cNvSpPr/>
            <p:nvPr/>
          </p:nvSpPr>
          <p:spPr bwMode="auto">
            <a:xfrm>
              <a:off x="8140700" y="903288"/>
              <a:ext cx="93663" cy="153988"/>
            </a:xfrm>
            <a:custGeom>
              <a:avLst/>
              <a:gdLst>
                <a:gd name="T0" fmla="*/ 24 w 25"/>
                <a:gd name="T1" fmla="*/ 5 h 41"/>
                <a:gd name="T2" fmla="*/ 23 w 25"/>
                <a:gd name="T3" fmla="*/ 7 h 41"/>
                <a:gd name="T4" fmla="*/ 20 w 25"/>
                <a:gd name="T5" fmla="*/ 9 h 41"/>
                <a:gd name="T6" fmla="*/ 18 w 25"/>
                <a:gd name="T7" fmla="*/ 12 h 41"/>
                <a:gd name="T8" fmla="*/ 17 w 25"/>
                <a:gd name="T9" fmla="*/ 13 h 41"/>
                <a:gd name="T10" fmla="*/ 15 w 25"/>
                <a:gd name="T11" fmla="*/ 15 h 41"/>
                <a:gd name="T12" fmla="*/ 14 w 25"/>
                <a:gd name="T13" fmla="*/ 17 h 41"/>
                <a:gd name="T14" fmla="*/ 13 w 25"/>
                <a:gd name="T15" fmla="*/ 20 h 41"/>
                <a:gd name="T16" fmla="*/ 12 w 25"/>
                <a:gd name="T17" fmla="*/ 21 h 41"/>
                <a:gd name="T18" fmla="*/ 10 w 25"/>
                <a:gd name="T19" fmla="*/ 25 h 41"/>
                <a:gd name="T20" fmla="*/ 10 w 25"/>
                <a:gd name="T21" fmla="*/ 26 h 41"/>
                <a:gd name="T22" fmla="*/ 9 w 25"/>
                <a:gd name="T23" fmla="*/ 28 h 41"/>
                <a:gd name="T24" fmla="*/ 9 w 25"/>
                <a:gd name="T25" fmla="*/ 30 h 41"/>
                <a:gd name="T26" fmla="*/ 9 w 25"/>
                <a:gd name="T27" fmla="*/ 32 h 41"/>
                <a:gd name="T28" fmla="*/ 8 w 25"/>
                <a:gd name="T29" fmla="*/ 34 h 41"/>
                <a:gd name="T30" fmla="*/ 7 w 25"/>
                <a:gd name="T31" fmla="*/ 36 h 41"/>
                <a:gd name="T32" fmla="*/ 7 w 25"/>
                <a:gd name="T33" fmla="*/ 37 h 41"/>
                <a:gd name="T34" fmla="*/ 6 w 25"/>
                <a:gd name="T35" fmla="*/ 39 h 41"/>
                <a:gd name="T36" fmla="*/ 6 w 25"/>
                <a:gd name="T37" fmla="*/ 40 h 41"/>
                <a:gd name="T38" fmla="*/ 6 w 25"/>
                <a:gd name="T39" fmla="*/ 40 h 41"/>
                <a:gd name="T40" fmla="*/ 2 w 25"/>
                <a:gd name="T41" fmla="*/ 39 h 41"/>
                <a:gd name="T42" fmla="*/ 2 w 25"/>
                <a:gd name="T43" fmla="*/ 38 h 41"/>
                <a:gd name="T44" fmla="*/ 3 w 25"/>
                <a:gd name="T45" fmla="*/ 37 h 41"/>
                <a:gd name="T46" fmla="*/ 3 w 25"/>
                <a:gd name="T47" fmla="*/ 35 h 41"/>
                <a:gd name="T48" fmla="*/ 3 w 25"/>
                <a:gd name="T49" fmla="*/ 34 h 41"/>
                <a:gd name="T50" fmla="*/ 4 w 25"/>
                <a:gd name="T51" fmla="*/ 31 h 41"/>
                <a:gd name="T52" fmla="*/ 5 w 25"/>
                <a:gd name="T53" fmla="*/ 30 h 41"/>
                <a:gd name="T54" fmla="*/ 5 w 25"/>
                <a:gd name="T55" fmla="*/ 28 h 41"/>
                <a:gd name="T56" fmla="*/ 6 w 25"/>
                <a:gd name="T57" fmla="*/ 26 h 41"/>
                <a:gd name="T58" fmla="*/ 6 w 25"/>
                <a:gd name="T59" fmla="*/ 24 h 41"/>
                <a:gd name="T60" fmla="*/ 7 w 25"/>
                <a:gd name="T61" fmla="*/ 22 h 41"/>
                <a:gd name="T62" fmla="*/ 8 w 25"/>
                <a:gd name="T63" fmla="*/ 19 h 41"/>
                <a:gd name="T64" fmla="*/ 10 w 25"/>
                <a:gd name="T65" fmla="*/ 16 h 41"/>
                <a:gd name="T66" fmla="*/ 11 w 25"/>
                <a:gd name="T67" fmla="*/ 14 h 41"/>
                <a:gd name="T68" fmla="*/ 12 w 25"/>
                <a:gd name="T69" fmla="*/ 12 h 41"/>
                <a:gd name="T70" fmla="*/ 15 w 25"/>
                <a:gd name="T71" fmla="*/ 10 h 41"/>
                <a:gd name="T72" fmla="*/ 16 w 25"/>
                <a:gd name="T73" fmla="*/ 7 h 41"/>
                <a:gd name="T74" fmla="*/ 19 w 25"/>
                <a:gd name="T75" fmla="*/ 5 h 41"/>
                <a:gd name="T76" fmla="*/ 21 w 25"/>
                <a:gd name="T77" fmla="*/ 3 h 41"/>
                <a:gd name="T78" fmla="*/ 22 w 25"/>
                <a:gd name="T7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41">
                  <a:moveTo>
                    <a:pt x="25" y="5"/>
                  </a:moveTo>
                  <a:cubicBezTo>
                    <a:pt x="25" y="5"/>
                    <a:pt x="23" y="3"/>
                    <a:pt x="24" y="5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2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9"/>
                    <a:pt x="18" y="11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6" y="15"/>
                    <a:pt x="16" y="16"/>
                    <a:pt x="15" y="15"/>
                  </a:cubicBezTo>
                  <a:cubicBezTo>
                    <a:pt x="13" y="15"/>
                    <a:pt x="13" y="15"/>
                    <a:pt x="14" y="16"/>
                  </a:cubicBezTo>
                  <a:cubicBezTo>
                    <a:pt x="16" y="18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9"/>
                    <a:pt x="11" y="18"/>
                    <a:pt x="13" y="20"/>
                  </a:cubicBezTo>
                  <a:cubicBezTo>
                    <a:pt x="13" y="20"/>
                    <a:pt x="11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3" y="23"/>
                    <a:pt x="11" y="23"/>
                  </a:cubicBezTo>
                  <a:cubicBezTo>
                    <a:pt x="10" y="23"/>
                    <a:pt x="11" y="24"/>
                    <a:pt x="10" y="25"/>
                  </a:cubicBezTo>
                  <a:cubicBezTo>
                    <a:pt x="9" y="25"/>
                    <a:pt x="9" y="25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9"/>
                    <a:pt x="8" y="29"/>
                    <a:pt x="9" y="29"/>
                  </a:cubicBezTo>
                  <a:cubicBezTo>
                    <a:pt x="8" y="30"/>
                    <a:pt x="8" y="30"/>
                    <a:pt x="9" y="30"/>
                  </a:cubicBezTo>
                  <a:cubicBezTo>
                    <a:pt x="9" y="31"/>
                    <a:pt x="6" y="30"/>
                    <a:pt x="8" y="31"/>
                  </a:cubicBezTo>
                  <a:cubicBezTo>
                    <a:pt x="9" y="31"/>
                    <a:pt x="9" y="32"/>
                    <a:pt x="9" y="32"/>
                  </a:cubicBezTo>
                  <a:cubicBezTo>
                    <a:pt x="9" y="32"/>
                    <a:pt x="8" y="32"/>
                    <a:pt x="8" y="32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9" y="35"/>
                    <a:pt x="7" y="35"/>
                  </a:cubicBezTo>
                  <a:cubicBezTo>
                    <a:pt x="9" y="36"/>
                    <a:pt x="6" y="35"/>
                    <a:pt x="7" y="36"/>
                  </a:cubicBezTo>
                  <a:cubicBezTo>
                    <a:pt x="8" y="36"/>
                    <a:pt x="6" y="36"/>
                    <a:pt x="7" y="36"/>
                  </a:cubicBezTo>
                  <a:cubicBezTo>
                    <a:pt x="6" y="36"/>
                    <a:pt x="6" y="37"/>
                    <a:pt x="7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7" y="38"/>
                    <a:pt x="6" y="39"/>
                  </a:cubicBezTo>
                  <a:cubicBezTo>
                    <a:pt x="8" y="39"/>
                    <a:pt x="6" y="39"/>
                    <a:pt x="6" y="39"/>
                  </a:cubicBezTo>
                  <a:cubicBezTo>
                    <a:pt x="5" y="39"/>
                    <a:pt x="7" y="40"/>
                    <a:pt x="6" y="40"/>
                  </a:cubicBezTo>
                  <a:cubicBezTo>
                    <a:pt x="7" y="40"/>
                    <a:pt x="5" y="40"/>
                    <a:pt x="6" y="40"/>
                  </a:cubicBezTo>
                  <a:cubicBezTo>
                    <a:pt x="4" y="40"/>
                    <a:pt x="6" y="40"/>
                    <a:pt x="6" y="40"/>
                  </a:cubicBezTo>
                  <a:cubicBezTo>
                    <a:pt x="9" y="41"/>
                    <a:pt x="4" y="40"/>
                    <a:pt x="2" y="39"/>
                  </a:cubicBezTo>
                  <a:cubicBezTo>
                    <a:pt x="1" y="39"/>
                    <a:pt x="4" y="40"/>
                    <a:pt x="2" y="39"/>
                  </a:cubicBezTo>
                  <a:cubicBezTo>
                    <a:pt x="0" y="39"/>
                    <a:pt x="4" y="40"/>
                    <a:pt x="2" y="39"/>
                  </a:cubicBezTo>
                  <a:cubicBezTo>
                    <a:pt x="0" y="38"/>
                    <a:pt x="5" y="39"/>
                    <a:pt x="2" y="38"/>
                  </a:cubicBezTo>
                  <a:cubicBezTo>
                    <a:pt x="4" y="39"/>
                    <a:pt x="1" y="37"/>
                    <a:pt x="3" y="38"/>
                  </a:cubicBezTo>
                  <a:cubicBezTo>
                    <a:pt x="3" y="37"/>
                    <a:pt x="2" y="37"/>
                    <a:pt x="3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3" y="35"/>
                    <a:pt x="3" y="35"/>
                  </a:cubicBezTo>
                  <a:cubicBezTo>
                    <a:pt x="3" y="35"/>
                    <a:pt x="1" y="34"/>
                    <a:pt x="3" y="35"/>
                  </a:cubicBezTo>
                  <a:cubicBezTo>
                    <a:pt x="3" y="34"/>
                    <a:pt x="1" y="34"/>
                    <a:pt x="3" y="34"/>
                  </a:cubicBezTo>
                  <a:cubicBezTo>
                    <a:pt x="5" y="34"/>
                    <a:pt x="4" y="33"/>
                    <a:pt x="4" y="33"/>
                  </a:cubicBezTo>
                  <a:cubicBezTo>
                    <a:pt x="4" y="32"/>
                    <a:pt x="2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0"/>
                    <a:pt x="4" y="30"/>
                    <a:pt x="5" y="30"/>
                  </a:cubicBezTo>
                  <a:cubicBezTo>
                    <a:pt x="4" y="29"/>
                    <a:pt x="3" y="29"/>
                    <a:pt x="5" y="29"/>
                  </a:cubicBezTo>
                  <a:cubicBezTo>
                    <a:pt x="3" y="28"/>
                    <a:pt x="5" y="29"/>
                    <a:pt x="5" y="28"/>
                  </a:cubicBezTo>
                  <a:cubicBezTo>
                    <a:pt x="3" y="27"/>
                    <a:pt x="6" y="27"/>
                    <a:pt x="5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7" y="24"/>
                    <a:pt x="6" y="24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1"/>
                    <a:pt x="8" y="21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9"/>
                    <a:pt x="9" y="18"/>
                  </a:cubicBezTo>
                  <a:cubicBezTo>
                    <a:pt x="8" y="16"/>
                    <a:pt x="10" y="17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3" y="16"/>
                    <a:pt x="11" y="14"/>
                  </a:cubicBezTo>
                  <a:cubicBezTo>
                    <a:pt x="9" y="13"/>
                    <a:pt x="11" y="14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1" y="11"/>
                    <a:pt x="14" y="12"/>
                    <a:pt x="13" y="11"/>
                  </a:cubicBezTo>
                  <a:cubicBezTo>
                    <a:pt x="14" y="11"/>
                    <a:pt x="14" y="11"/>
                    <a:pt x="15" y="10"/>
                  </a:cubicBezTo>
                  <a:cubicBezTo>
                    <a:pt x="15" y="10"/>
                    <a:pt x="16" y="10"/>
                    <a:pt x="15" y="9"/>
                  </a:cubicBezTo>
                  <a:cubicBezTo>
                    <a:pt x="15" y="8"/>
                    <a:pt x="17" y="9"/>
                    <a:pt x="16" y="7"/>
                  </a:cubicBezTo>
                  <a:cubicBezTo>
                    <a:pt x="17" y="7"/>
                    <a:pt x="18" y="8"/>
                    <a:pt x="18" y="6"/>
                  </a:cubicBezTo>
                  <a:cubicBezTo>
                    <a:pt x="18" y="5"/>
                    <a:pt x="21" y="8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2" y="4"/>
                    <a:pt x="21" y="3"/>
                  </a:cubicBezTo>
                  <a:cubicBezTo>
                    <a:pt x="20" y="1"/>
                    <a:pt x="22" y="2"/>
                    <a:pt x="22" y="2"/>
                  </a:cubicBezTo>
                  <a:cubicBezTo>
                    <a:pt x="23" y="3"/>
                    <a:pt x="21" y="0"/>
                    <a:pt x="22" y="2"/>
                  </a:cubicBezTo>
                  <a:cubicBezTo>
                    <a:pt x="21" y="0"/>
                    <a:pt x="25" y="5"/>
                    <a:pt x="25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40">
              <a:extLst>
                <a:ext uri="{FF2B5EF4-FFF2-40B4-BE49-F238E27FC236}">
                  <a16:creationId xmlns:a16="http://schemas.microsoft.com/office/drawing/2014/main" xmlns="" id="{C3A77639-8616-98C5-1835-360384D98C3D}"/>
                </a:ext>
              </a:extLst>
            </p:cNvPr>
            <p:cNvSpPr/>
            <p:nvPr/>
          </p:nvSpPr>
          <p:spPr bwMode="auto">
            <a:xfrm>
              <a:off x="8170863" y="820738"/>
              <a:ext cx="319088" cy="273050"/>
            </a:xfrm>
            <a:custGeom>
              <a:avLst/>
              <a:gdLst>
                <a:gd name="T0" fmla="*/ 84 w 85"/>
                <a:gd name="T1" fmla="*/ 6 h 73"/>
                <a:gd name="T2" fmla="*/ 78 w 85"/>
                <a:gd name="T3" fmla="*/ 8 h 73"/>
                <a:gd name="T4" fmla="*/ 70 w 85"/>
                <a:gd name="T5" fmla="*/ 10 h 73"/>
                <a:gd name="T6" fmla="*/ 60 w 85"/>
                <a:gd name="T7" fmla="*/ 14 h 73"/>
                <a:gd name="T8" fmla="*/ 56 w 85"/>
                <a:gd name="T9" fmla="*/ 16 h 73"/>
                <a:gd name="T10" fmla="*/ 49 w 85"/>
                <a:gd name="T11" fmla="*/ 20 h 73"/>
                <a:gd name="T12" fmla="*/ 45 w 85"/>
                <a:gd name="T13" fmla="*/ 23 h 73"/>
                <a:gd name="T14" fmla="*/ 39 w 85"/>
                <a:gd name="T15" fmla="*/ 28 h 73"/>
                <a:gd name="T16" fmla="*/ 35 w 85"/>
                <a:gd name="T17" fmla="*/ 31 h 73"/>
                <a:gd name="T18" fmla="*/ 28 w 85"/>
                <a:gd name="T19" fmla="*/ 38 h 73"/>
                <a:gd name="T20" fmla="*/ 25 w 85"/>
                <a:gd name="T21" fmla="*/ 41 h 73"/>
                <a:gd name="T22" fmla="*/ 22 w 85"/>
                <a:gd name="T23" fmla="*/ 44 h 73"/>
                <a:gd name="T24" fmla="*/ 18 w 85"/>
                <a:gd name="T25" fmla="*/ 49 h 73"/>
                <a:gd name="T26" fmla="*/ 16 w 85"/>
                <a:gd name="T27" fmla="*/ 53 h 73"/>
                <a:gd name="T28" fmla="*/ 12 w 85"/>
                <a:gd name="T29" fmla="*/ 57 h 73"/>
                <a:gd name="T30" fmla="*/ 10 w 85"/>
                <a:gd name="T31" fmla="*/ 62 h 73"/>
                <a:gd name="T32" fmla="*/ 9 w 85"/>
                <a:gd name="T33" fmla="*/ 64 h 73"/>
                <a:gd name="T34" fmla="*/ 8 w 85"/>
                <a:gd name="T35" fmla="*/ 68 h 73"/>
                <a:gd name="T36" fmla="*/ 7 w 85"/>
                <a:gd name="T37" fmla="*/ 72 h 73"/>
                <a:gd name="T38" fmla="*/ 7 w 85"/>
                <a:gd name="T39" fmla="*/ 73 h 73"/>
                <a:gd name="T40" fmla="*/ 3 w 85"/>
                <a:gd name="T41" fmla="*/ 72 h 73"/>
                <a:gd name="T42" fmla="*/ 3 w 85"/>
                <a:gd name="T43" fmla="*/ 69 h 73"/>
                <a:gd name="T44" fmla="*/ 4 w 85"/>
                <a:gd name="T45" fmla="*/ 64 h 73"/>
                <a:gd name="T46" fmla="*/ 6 w 85"/>
                <a:gd name="T47" fmla="*/ 62 h 73"/>
                <a:gd name="T48" fmla="*/ 7 w 85"/>
                <a:gd name="T49" fmla="*/ 58 h 73"/>
                <a:gd name="T50" fmla="*/ 11 w 85"/>
                <a:gd name="T51" fmla="*/ 52 h 73"/>
                <a:gd name="T52" fmla="*/ 13 w 85"/>
                <a:gd name="T53" fmla="*/ 48 h 73"/>
                <a:gd name="T54" fmla="*/ 16 w 85"/>
                <a:gd name="T55" fmla="*/ 45 h 73"/>
                <a:gd name="T56" fmla="*/ 20 w 85"/>
                <a:gd name="T57" fmla="*/ 40 h 73"/>
                <a:gd name="T58" fmla="*/ 23 w 85"/>
                <a:gd name="T59" fmla="*/ 37 h 73"/>
                <a:gd name="T60" fmla="*/ 29 w 85"/>
                <a:gd name="T61" fmla="*/ 32 h 73"/>
                <a:gd name="T62" fmla="*/ 34 w 85"/>
                <a:gd name="T63" fmla="*/ 26 h 73"/>
                <a:gd name="T64" fmla="*/ 40 w 85"/>
                <a:gd name="T65" fmla="*/ 21 h 73"/>
                <a:gd name="T66" fmla="*/ 45 w 85"/>
                <a:gd name="T67" fmla="*/ 18 h 73"/>
                <a:gd name="T68" fmla="*/ 49 w 85"/>
                <a:gd name="T69" fmla="*/ 15 h 73"/>
                <a:gd name="T70" fmla="*/ 57 w 85"/>
                <a:gd name="T71" fmla="*/ 12 h 73"/>
                <a:gd name="T72" fmla="*/ 64 w 85"/>
                <a:gd name="T73" fmla="*/ 8 h 73"/>
                <a:gd name="T74" fmla="*/ 73 w 85"/>
                <a:gd name="T75" fmla="*/ 5 h 73"/>
                <a:gd name="T76" fmla="*/ 80 w 85"/>
                <a:gd name="T77" fmla="*/ 3 h 73"/>
                <a:gd name="T78" fmla="*/ 84 w 85"/>
                <a:gd name="T7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73">
                  <a:moveTo>
                    <a:pt x="85" y="6"/>
                  </a:moveTo>
                  <a:cubicBezTo>
                    <a:pt x="85" y="6"/>
                    <a:pt x="84" y="3"/>
                    <a:pt x="84" y="6"/>
                  </a:cubicBezTo>
                  <a:cubicBezTo>
                    <a:pt x="83" y="5"/>
                    <a:pt x="82" y="6"/>
                    <a:pt x="81" y="7"/>
                  </a:cubicBezTo>
                  <a:cubicBezTo>
                    <a:pt x="81" y="9"/>
                    <a:pt x="79" y="7"/>
                    <a:pt x="78" y="8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2" y="9"/>
                    <a:pt x="72" y="11"/>
                    <a:pt x="70" y="10"/>
                  </a:cubicBezTo>
                  <a:cubicBezTo>
                    <a:pt x="68" y="10"/>
                    <a:pt x="67" y="12"/>
                    <a:pt x="65" y="12"/>
                  </a:cubicBezTo>
                  <a:cubicBezTo>
                    <a:pt x="63" y="11"/>
                    <a:pt x="62" y="13"/>
                    <a:pt x="60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54" y="17"/>
                    <a:pt x="52" y="17"/>
                    <a:pt x="51" y="19"/>
                  </a:cubicBezTo>
                  <a:cubicBezTo>
                    <a:pt x="51" y="20"/>
                    <a:pt x="50" y="20"/>
                    <a:pt x="49" y="20"/>
                  </a:cubicBezTo>
                  <a:cubicBezTo>
                    <a:pt x="47" y="19"/>
                    <a:pt x="47" y="20"/>
                    <a:pt x="47" y="22"/>
                  </a:cubicBezTo>
                  <a:cubicBezTo>
                    <a:pt x="48" y="24"/>
                    <a:pt x="46" y="23"/>
                    <a:pt x="45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7"/>
                    <a:pt x="39" y="25"/>
                    <a:pt x="39" y="28"/>
                  </a:cubicBezTo>
                  <a:cubicBezTo>
                    <a:pt x="39" y="29"/>
                    <a:pt x="37" y="28"/>
                    <a:pt x="37" y="29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3"/>
                    <a:pt x="34" y="34"/>
                    <a:pt x="31" y="34"/>
                  </a:cubicBezTo>
                  <a:cubicBezTo>
                    <a:pt x="30" y="35"/>
                    <a:pt x="29" y="37"/>
                    <a:pt x="28" y="38"/>
                  </a:cubicBezTo>
                  <a:cubicBezTo>
                    <a:pt x="27" y="38"/>
                    <a:pt x="26" y="38"/>
                    <a:pt x="26" y="39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2" y="44"/>
                    <a:pt x="22" y="44"/>
                  </a:cubicBezTo>
                  <a:cubicBezTo>
                    <a:pt x="23" y="47"/>
                    <a:pt x="19" y="46"/>
                    <a:pt x="19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8" y="50"/>
                    <a:pt x="15" y="49"/>
                    <a:pt x="17" y="51"/>
                  </a:cubicBezTo>
                  <a:cubicBezTo>
                    <a:pt x="16" y="51"/>
                    <a:pt x="16" y="52"/>
                    <a:pt x="16" y="53"/>
                  </a:cubicBezTo>
                  <a:cubicBezTo>
                    <a:pt x="15" y="53"/>
                    <a:pt x="15" y="54"/>
                    <a:pt x="14" y="54"/>
                  </a:cubicBezTo>
                  <a:cubicBezTo>
                    <a:pt x="12" y="54"/>
                    <a:pt x="13" y="56"/>
                    <a:pt x="12" y="57"/>
                  </a:cubicBezTo>
                  <a:cubicBezTo>
                    <a:pt x="13" y="59"/>
                    <a:pt x="12" y="60"/>
                    <a:pt x="11" y="60"/>
                  </a:cubicBezTo>
                  <a:cubicBezTo>
                    <a:pt x="12" y="61"/>
                    <a:pt x="9" y="61"/>
                    <a:pt x="10" y="62"/>
                  </a:cubicBezTo>
                  <a:cubicBezTo>
                    <a:pt x="11" y="63"/>
                    <a:pt x="8" y="62"/>
                    <a:pt x="9" y="63"/>
                  </a:cubicBezTo>
                  <a:cubicBezTo>
                    <a:pt x="9" y="63"/>
                    <a:pt x="9" y="64"/>
                    <a:pt x="9" y="64"/>
                  </a:cubicBezTo>
                  <a:cubicBezTo>
                    <a:pt x="9" y="65"/>
                    <a:pt x="9" y="65"/>
                    <a:pt x="8" y="66"/>
                  </a:cubicBezTo>
                  <a:cubicBezTo>
                    <a:pt x="8" y="67"/>
                    <a:pt x="9" y="68"/>
                    <a:pt x="8" y="68"/>
                  </a:cubicBezTo>
                  <a:cubicBezTo>
                    <a:pt x="10" y="69"/>
                    <a:pt x="7" y="69"/>
                    <a:pt x="7" y="70"/>
                  </a:cubicBezTo>
                  <a:cubicBezTo>
                    <a:pt x="6" y="71"/>
                    <a:pt x="7" y="71"/>
                    <a:pt x="7" y="72"/>
                  </a:cubicBezTo>
                  <a:cubicBezTo>
                    <a:pt x="7" y="72"/>
                    <a:pt x="6" y="72"/>
                    <a:pt x="7" y="73"/>
                  </a:cubicBezTo>
                  <a:cubicBezTo>
                    <a:pt x="4" y="72"/>
                    <a:pt x="7" y="73"/>
                    <a:pt x="7" y="73"/>
                  </a:cubicBezTo>
                  <a:cubicBezTo>
                    <a:pt x="9" y="73"/>
                    <a:pt x="4" y="73"/>
                    <a:pt x="3" y="72"/>
                  </a:cubicBezTo>
                  <a:cubicBezTo>
                    <a:pt x="2" y="72"/>
                    <a:pt x="5" y="73"/>
                    <a:pt x="3" y="72"/>
                  </a:cubicBezTo>
                  <a:cubicBezTo>
                    <a:pt x="1" y="72"/>
                    <a:pt x="5" y="72"/>
                    <a:pt x="3" y="71"/>
                  </a:cubicBezTo>
                  <a:cubicBezTo>
                    <a:pt x="0" y="70"/>
                    <a:pt x="6" y="70"/>
                    <a:pt x="3" y="69"/>
                  </a:cubicBezTo>
                  <a:cubicBezTo>
                    <a:pt x="5" y="69"/>
                    <a:pt x="2" y="68"/>
                    <a:pt x="4" y="67"/>
                  </a:cubicBezTo>
                  <a:cubicBezTo>
                    <a:pt x="4" y="66"/>
                    <a:pt x="3" y="65"/>
                    <a:pt x="4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2"/>
                    <a:pt x="5" y="62"/>
                    <a:pt x="6" y="62"/>
                  </a:cubicBezTo>
                  <a:cubicBezTo>
                    <a:pt x="6" y="61"/>
                    <a:pt x="4" y="60"/>
                    <a:pt x="6" y="60"/>
                  </a:cubicBezTo>
                  <a:cubicBezTo>
                    <a:pt x="6" y="59"/>
                    <a:pt x="5" y="58"/>
                    <a:pt x="7" y="58"/>
                  </a:cubicBezTo>
                  <a:cubicBezTo>
                    <a:pt x="9" y="58"/>
                    <a:pt x="9" y="56"/>
                    <a:pt x="9" y="55"/>
                  </a:cubicBezTo>
                  <a:cubicBezTo>
                    <a:pt x="10" y="54"/>
                    <a:pt x="9" y="52"/>
                    <a:pt x="11" y="52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2" y="48"/>
                    <a:pt x="13" y="48"/>
                  </a:cubicBezTo>
                  <a:cubicBezTo>
                    <a:pt x="13" y="47"/>
                    <a:pt x="13" y="46"/>
                    <a:pt x="15" y="47"/>
                  </a:cubicBezTo>
                  <a:cubicBezTo>
                    <a:pt x="14" y="45"/>
                    <a:pt x="16" y="46"/>
                    <a:pt x="16" y="45"/>
                  </a:cubicBezTo>
                  <a:cubicBezTo>
                    <a:pt x="15" y="42"/>
                    <a:pt x="18" y="43"/>
                    <a:pt x="19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7"/>
                    <a:pt x="23" y="37"/>
                  </a:cubicBezTo>
                  <a:cubicBezTo>
                    <a:pt x="24" y="36"/>
                    <a:pt x="24" y="35"/>
                    <a:pt x="25" y="35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1" y="31"/>
                    <a:pt x="32" y="30"/>
                    <a:pt x="32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6" y="26"/>
                    <a:pt x="36" y="25"/>
                  </a:cubicBezTo>
                  <a:cubicBezTo>
                    <a:pt x="36" y="22"/>
                    <a:pt x="39" y="23"/>
                    <a:pt x="40" y="21"/>
                  </a:cubicBezTo>
                  <a:cubicBezTo>
                    <a:pt x="42" y="22"/>
                    <a:pt x="42" y="21"/>
                    <a:pt x="43" y="21"/>
                  </a:cubicBezTo>
                  <a:cubicBezTo>
                    <a:pt x="44" y="20"/>
                    <a:pt x="45" y="21"/>
                    <a:pt x="45" y="18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50" y="13"/>
                    <a:pt x="53" y="15"/>
                    <a:pt x="54" y="13"/>
                  </a:cubicBezTo>
                  <a:cubicBezTo>
                    <a:pt x="55" y="13"/>
                    <a:pt x="56" y="13"/>
                    <a:pt x="57" y="12"/>
                  </a:cubicBezTo>
                  <a:cubicBezTo>
                    <a:pt x="57" y="12"/>
                    <a:pt x="59" y="12"/>
                    <a:pt x="59" y="10"/>
                  </a:cubicBezTo>
                  <a:cubicBezTo>
                    <a:pt x="60" y="9"/>
                    <a:pt x="62" y="10"/>
                    <a:pt x="64" y="8"/>
                  </a:cubicBezTo>
                  <a:cubicBezTo>
                    <a:pt x="65" y="8"/>
                    <a:pt x="68" y="9"/>
                    <a:pt x="68" y="7"/>
                  </a:cubicBezTo>
                  <a:cubicBezTo>
                    <a:pt x="70" y="6"/>
                    <a:pt x="73" y="9"/>
                    <a:pt x="73" y="5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8" y="4"/>
                    <a:pt x="80" y="5"/>
                    <a:pt x="80" y="3"/>
                  </a:cubicBezTo>
                  <a:cubicBezTo>
                    <a:pt x="81" y="1"/>
                    <a:pt x="82" y="2"/>
                    <a:pt x="83" y="2"/>
                  </a:cubicBezTo>
                  <a:cubicBezTo>
                    <a:pt x="83" y="3"/>
                    <a:pt x="82" y="0"/>
                    <a:pt x="84" y="2"/>
                  </a:cubicBezTo>
                  <a:cubicBezTo>
                    <a:pt x="83" y="0"/>
                    <a:pt x="85" y="6"/>
                    <a:pt x="85" y="6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60096" y="1889065"/>
            <a:ext cx="454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 VỀ NHÀ</a:t>
            </a:r>
            <a:endParaRPr lang="en-US" sz="36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10" grpId="0" animBg="1"/>
      <p:bldP spid="611" grpId="0" animBg="1"/>
      <p:bldP spid="612" grpId="0" animBg="1"/>
      <p:bldP spid="6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105"/>
          <p:cNvSpPr>
            <a:spLocks noChangeArrowheads="1"/>
          </p:cNvSpPr>
          <p:nvPr/>
        </p:nvSpPr>
        <p:spPr bwMode="auto">
          <a:xfrm>
            <a:off x="1199456" y="5719533"/>
            <a:ext cx="10361612" cy="874713"/>
          </a:xfrm>
          <a:prstGeom prst="ellipse">
            <a:avLst/>
          </a:prstGeom>
          <a:solidFill>
            <a:srgbClr val="95DE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66" y="1069925"/>
            <a:ext cx="2587500" cy="1417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481" y="931510"/>
            <a:ext cx="1383753" cy="7580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630" y="1363848"/>
            <a:ext cx="1926387" cy="105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830" y="434767"/>
            <a:ext cx="8104341" cy="5596323"/>
          </a:xfrm>
          <a:prstGeom prst="rect">
            <a:avLst/>
          </a:prstGeom>
        </p:spPr>
      </p:pic>
      <p:grpSp>
        <p:nvGrpSpPr>
          <p:cNvPr id="320" name="组合 319"/>
          <p:cNvGrpSpPr/>
          <p:nvPr/>
        </p:nvGrpSpPr>
        <p:grpSpPr>
          <a:xfrm>
            <a:off x="1931816" y="4690091"/>
            <a:ext cx="814387" cy="1427163"/>
            <a:chOff x="1657915" y="4686478"/>
            <a:chExt cx="814387" cy="1427163"/>
          </a:xfrm>
        </p:grpSpPr>
        <p:sp>
          <p:nvSpPr>
            <p:cNvPr id="7" name="Freeform 67"/>
            <p:cNvSpPr/>
            <p:nvPr/>
          </p:nvSpPr>
          <p:spPr bwMode="auto">
            <a:xfrm>
              <a:off x="2056377" y="5200828"/>
              <a:ext cx="88900" cy="912813"/>
            </a:xfrm>
            <a:custGeom>
              <a:avLst/>
              <a:gdLst>
                <a:gd name="T0" fmla="*/ 23 w 24"/>
                <a:gd name="T1" fmla="*/ 233 h 242"/>
                <a:gd name="T2" fmla="*/ 15 w 24"/>
                <a:gd name="T3" fmla="*/ 242 h 242"/>
                <a:gd name="T4" fmla="*/ 6 w 24"/>
                <a:gd name="T5" fmla="*/ 234 h 242"/>
                <a:gd name="T6" fmla="*/ 0 w 24"/>
                <a:gd name="T7" fmla="*/ 9 h 242"/>
                <a:gd name="T8" fmla="*/ 9 w 24"/>
                <a:gd name="T9" fmla="*/ 0 h 242"/>
                <a:gd name="T10" fmla="*/ 18 w 24"/>
                <a:gd name="T11" fmla="*/ 9 h 242"/>
                <a:gd name="T12" fmla="*/ 23 w 24"/>
                <a:gd name="T13" fmla="*/ 23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2">
                  <a:moveTo>
                    <a:pt x="23" y="233"/>
                  </a:moveTo>
                  <a:cubicBezTo>
                    <a:pt x="24" y="238"/>
                    <a:pt x="20" y="242"/>
                    <a:pt x="15" y="242"/>
                  </a:cubicBezTo>
                  <a:cubicBezTo>
                    <a:pt x="10" y="242"/>
                    <a:pt x="6" y="239"/>
                    <a:pt x="6" y="2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23" y="233"/>
                    <a:pt x="23" y="233"/>
                    <a:pt x="23" y="23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8"/>
            <p:cNvSpPr/>
            <p:nvPr/>
          </p:nvSpPr>
          <p:spPr bwMode="auto">
            <a:xfrm>
              <a:off x="1657915" y="4686478"/>
              <a:ext cx="814387" cy="846138"/>
            </a:xfrm>
            <a:custGeom>
              <a:avLst/>
              <a:gdLst>
                <a:gd name="T0" fmla="*/ 212 w 217"/>
                <a:gd name="T1" fmla="*/ 105 h 224"/>
                <a:gd name="T2" fmla="*/ 118 w 217"/>
                <a:gd name="T3" fmla="*/ 220 h 224"/>
                <a:gd name="T4" fmla="*/ 5 w 217"/>
                <a:gd name="T5" fmla="*/ 119 h 224"/>
                <a:gd name="T6" fmla="*/ 99 w 217"/>
                <a:gd name="T7" fmla="*/ 4 h 224"/>
                <a:gd name="T8" fmla="*/ 212 w 217"/>
                <a:gd name="T9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24">
                  <a:moveTo>
                    <a:pt x="212" y="105"/>
                  </a:moveTo>
                  <a:cubicBezTo>
                    <a:pt x="217" y="165"/>
                    <a:pt x="174" y="216"/>
                    <a:pt x="118" y="220"/>
                  </a:cubicBezTo>
                  <a:cubicBezTo>
                    <a:pt x="61" y="224"/>
                    <a:pt x="10" y="179"/>
                    <a:pt x="5" y="119"/>
                  </a:cubicBezTo>
                  <a:cubicBezTo>
                    <a:pt x="0" y="59"/>
                    <a:pt x="43" y="8"/>
                    <a:pt x="99" y="4"/>
                  </a:cubicBezTo>
                  <a:cubicBezTo>
                    <a:pt x="156" y="0"/>
                    <a:pt x="207" y="45"/>
                    <a:pt x="212" y="105"/>
                  </a:cubicBezTo>
                </a:path>
              </a:pathLst>
            </a:custGeom>
            <a:solidFill>
              <a:srgbClr val="86E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9"/>
            <p:cNvSpPr/>
            <p:nvPr/>
          </p:nvSpPr>
          <p:spPr bwMode="auto">
            <a:xfrm>
              <a:off x="1740465" y="4834115"/>
              <a:ext cx="33337" cy="536575"/>
            </a:xfrm>
            <a:custGeom>
              <a:avLst/>
              <a:gdLst>
                <a:gd name="T0" fmla="*/ 0 w 9"/>
                <a:gd name="T1" fmla="*/ 11 h 142"/>
                <a:gd name="T2" fmla="*/ 0 w 9"/>
                <a:gd name="T3" fmla="*/ 131 h 142"/>
                <a:gd name="T4" fmla="*/ 9 w 9"/>
                <a:gd name="T5" fmla="*/ 142 h 142"/>
                <a:gd name="T6" fmla="*/ 9 w 9"/>
                <a:gd name="T7" fmla="*/ 0 h 142"/>
                <a:gd name="T8" fmla="*/ 0 w 9"/>
                <a:gd name="T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2">
                  <a:moveTo>
                    <a:pt x="0" y="1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3" y="135"/>
                    <a:pt x="6" y="139"/>
                    <a:pt x="9" y="14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3"/>
                    <a:pt x="3" y="7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0"/>
            <p:cNvSpPr/>
            <p:nvPr/>
          </p:nvSpPr>
          <p:spPr bwMode="auto">
            <a:xfrm>
              <a:off x="1845240" y="4746803"/>
              <a:ext cx="30162" cy="714375"/>
            </a:xfrm>
            <a:custGeom>
              <a:avLst/>
              <a:gdLst>
                <a:gd name="T0" fmla="*/ 8 w 8"/>
                <a:gd name="T1" fmla="*/ 0 h 189"/>
                <a:gd name="T2" fmla="*/ 0 w 8"/>
                <a:gd name="T3" fmla="*/ 6 h 189"/>
                <a:gd name="T4" fmla="*/ 0 w 8"/>
                <a:gd name="T5" fmla="*/ 184 h 189"/>
                <a:gd name="T6" fmla="*/ 8 w 8"/>
                <a:gd name="T7" fmla="*/ 189 h 189"/>
                <a:gd name="T8" fmla="*/ 8 w 8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9">
                  <a:moveTo>
                    <a:pt x="8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2" y="186"/>
                    <a:pt x="5" y="187"/>
                    <a:pt x="8" y="189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47A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1"/>
            <p:cNvSpPr/>
            <p:nvPr/>
          </p:nvSpPr>
          <p:spPr bwMode="auto">
            <a:xfrm>
              <a:off x="1957952" y="4705528"/>
              <a:ext cx="30162" cy="804863"/>
            </a:xfrm>
            <a:custGeom>
              <a:avLst/>
              <a:gdLst>
                <a:gd name="T0" fmla="*/ 0 w 8"/>
                <a:gd name="T1" fmla="*/ 2 h 213"/>
                <a:gd name="T2" fmla="*/ 0 w 8"/>
                <a:gd name="T3" fmla="*/ 210 h 213"/>
                <a:gd name="T4" fmla="*/ 8 w 8"/>
                <a:gd name="T5" fmla="*/ 213 h 213"/>
                <a:gd name="T6" fmla="*/ 8 w 8"/>
                <a:gd name="T7" fmla="*/ 0 h 213"/>
                <a:gd name="T8" fmla="*/ 0 w 8"/>
                <a:gd name="T9" fmla="*/ 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3">
                  <a:moveTo>
                    <a:pt x="0" y="2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2" y="211"/>
                    <a:pt x="5" y="212"/>
                    <a:pt x="8" y="2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2"/>
            <p:cNvSpPr/>
            <p:nvPr/>
          </p:nvSpPr>
          <p:spPr bwMode="auto">
            <a:xfrm>
              <a:off x="2059552" y="4702353"/>
              <a:ext cx="30162" cy="814388"/>
            </a:xfrm>
            <a:custGeom>
              <a:avLst/>
              <a:gdLst>
                <a:gd name="T0" fmla="*/ 0 w 8"/>
                <a:gd name="T1" fmla="*/ 0 h 216"/>
                <a:gd name="T2" fmla="*/ 0 w 8"/>
                <a:gd name="T3" fmla="*/ 216 h 216"/>
                <a:gd name="T4" fmla="*/ 2 w 8"/>
                <a:gd name="T5" fmla="*/ 216 h 216"/>
                <a:gd name="T6" fmla="*/ 8 w 8"/>
                <a:gd name="T7" fmla="*/ 216 h 216"/>
                <a:gd name="T8" fmla="*/ 8 w 8"/>
                <a:gd name="T9" fmla="*/ 0 h 216"/>
                <a:gd name="T10" fmla="*/ 0 w 8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6">
                  <a:moveTo>
                    <a:pt x="0" y="0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1" y="216"/>
                    <a:pt x="1" y="216"/>
                    <a:pt x="2" y="216"/>
                  </a:cubicBezTo>
                  <a:cubicBezTo>
                    <a:pt x="4" y="216"/>
                    <a:pt x="6" y="216"/>
                    <a:pt x="8" y="21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47A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2191315" y="4729340"/>
              <a:ext cx="33337" cy="768350"/>
            </a:xfrm>
            <a:custGeom>
              <a:avLst/>
              <a:gdLst>
                <a:gd name="T0" fmla="*/ 9 w 9"/>
                <a:gd name="T1" fmla="*/ 201 h 204"/>
                <a:gd name="T2" fmla="*/ 9 w 9"/>
                <a:gd name="T3" fmla="*/ 3 h 204"/>
                <a:gd name="T4" fmla="*/ 0 w 9"/>
                <a:gd name="T5" fmla="*/ 0 h 204"/>
                <a:gd name="T6" fmla="*/ 0 w 9"/>
                <a:gd name="T7" fmla="*/ 204 h 204"/>
                <a:gd name="T8" fmla="*/ 9 w 9"/>
                <a:gd name="T9" fmla="*/ 2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4">
                  <a:moveTo>
                    <a:pt x="9" y="201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3" y="203"/>
                    <a:pt x="6" y="202"/>
                    <a:pt x="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2296090" y="4784903"/>
              <a:ext cx="30162" cy="660400"/>
            </a:xfrm>
            <a:custGeom>
              <a:avLst/>
              <a:gdLst>
                <a:gd name="T0" fmla="*/ 0 w 8"/>
                <a:gd name="T1" fmla="*/ 0 h 175"/>
                <a:gd name="T2" fmla="*/ 0 w 8"/>
                <a:gd name="T3" fmla="*/ 175 h 175"/>
                <a:gd name="T4" fmla="*/ 8 w 8"/>
                <a:gd name="T5" fmla="*/ 168 h 175"/>
                <a:gd name="T6" fmla="*/ 8 w 8"/>
                <a:gd name="T7" fmla="*/ 8 h 175"/>
                <a:gd name="T8" fmla="*/ 0 w 8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5">
                  <a:moveTo>
                    <a:pt x="0" y="0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3" y="173"/>
                    <a:pt x="5" y="170"/>
                    <a:pt x="8" y="16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5"/>
                    <a:pt x="3" y="3"/>
                    <a:pt x="0" y="0"/>
                  </a:cubicBezTo>
                </a:path>
              </a:pathLst>
            </a:custGeom>
            <a:solidFill>
              <a:srgbClr val="47A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783465" y="5019853"/>
            <a:ext cx="582612" cy="1025525"/>
            <a:chOff x="2565965" y="5019853"/>
            <a:chExt cx="582612" cy="1025525"/>
          </a:xfrm>
        </p:grpSpPr>
        <p:sp>
          <p:nvSpPr>
            <p:cNvPr id="15" name="Freeform 75"/>
            <p:cNvSpPr/>
            <p:nvPr/>
          </p:nvSpPr>
          <p:spPr bwMode="auto">
            <a:xfrm>
              <a:off x="2851715" y="5389740"/>
              <a:ext cx="60325" cy="655638"/>
            </a:xfrm>
            <a:custGeom>
              <a:avLst/>
              <a:gdLst>
                <a:gd name="T0" fmla="*/ 16 w 16"/>
                <a:gd name="T1" fmla="*/ 167 h 174"/>
                <a:gd name="T2" fmla="*/ 10 w 16"/>
                <a:gd name="T3" fmla="*/ 174 h 174"/>
                <a:gd name="T4" fmla="*/ 4 w 16"/>
                <a:gd name="T5" fmla="*/ 167 h 174"/>
                <a:gd name="T6" fmla="*/ 0 w 16"/>
                <a:gd name="T7" fmla="*/ 6 h 174"/>
                <a:gd name="T8" fmla="*/ 6 w 16"/>
                <a:gd name="T9" fmla="*/ 0 h 174"/>
                <a:gd name="T10" fmla="*/ 12 w 16"/>
                <a:gd name="T11" fmla="*/ 6 h 174"/>
                <a:gd name="T12" fmla="*/ 16 w 16"/>
                <a:gd name="T13" fmla="*/ 16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4">
                  <a:moveTo>
                    <a:pt x="16" y="167"/>
                  </a:moveTo>
                  <a:cubicBezTo>
                    <a:pt x="16" y="171"/>
                    <a:pt x="14" y="173"/>
                    <a:pt x="10" y="174"/>
                  </a:cubicBezTo>
                  <a:cubicBezTo>
                    <a:pt x="7" y="174"/>
                    <a:pt x="4" y="171"/>
                    <a:pt x="4" y="1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6" y="167"/>
                    <a:pt x="16" y="167"/>
                    <a:pt x="16" y="16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2565965" y="5019853"/>
              <a:ext cx="582612" cy="606425"/>
            </a:xfrm>
            <a:custGeom>
              <a:avLst/>
              <a:gdLst>
                <a:gd name="T0" fmla="*/ 151 w 155"/>
                <a:gd name="T1" fmla="*/ 76 h 161"/>
                <a:gd name="T2" fmla="*/ 84 w 155"/>
                <a:gd name="T3" fmla="*/ 158 h 161"/>
                <a:gd name="T4" fmla="*/ 3 w 155"/>
                <a:gd name="T5" fmla="*/ 86 h 161"/>
                <a:gd name="T6" fmla="*/ 71 w 155"/>
                <a:gd name="T7" fmla="*/ 3 h 161"/>
                <a:gd name="T8" fmla="*/ 151 w 155"/>
                <a:gd name="T9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1">
                  <a:moveTo>
                    <a:pt x="151" y="76"/>
                  </a:moveTo>
                  <a:cubicBezTo>
                    <a:pt x="155" y="119"/>
                    <a:pt x="125" y="155"/>
                    <a:pt x="84" y="158"/>
                  </a:cubicBezTo>
                  <a:cubicBezTo>
                    <a:pt x="43" y="161"/>
                    <a:pt x="7" y="128"/>
                    <a:pt x="3" y="86"/>
                  </a:cubicBezTo>
                  <a:cubicBezTo>
                    <a:pt x="0" y="43"/>
                    <a:pt x="30" y="6"/>
                    <a:pt x="71" y="3"/>
                  </a:cubicBezTo>
                  <a:cubicBezTo>
                    <a:pt x="112" y="0"/>
                    <a:pt x="148" y="33"/>
                    <a:pt x="151" y="76"/>
                  </a:cubicBezTo>
                </a:path>
              </a:pathLst>
            </a:custGeom>
            <a:solidFill>
              <a:srgbClr val="FF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7"/>
            <p:cNvSpPr/>
            <p:nvPr/>
          </p:nvSpPr>
          <p:spPr bwMode="auto">
            <a:xfrm>
              <a:off x="2626290" y="5124628"/>
              <a:ext cx="19050" cy="385763"/>
            </a:xfrm>
            <a:custGeom>
              <a:avLst/>
              <a:gdLst>
                <a:gd name="T0" fmla="*/ 0 w 5"/>
                <a:gd name="T1" fmla="*/ 8 h 102"/>
                <a:gd name="T2" fmla="*/ 0 w 5"/>
                <a:gd name="T3" fmla="*/ 94 h 102"/>
                <a:gd name="T4" fmla="*/ 5 w 5"/>
                <a:gd name="T5" fmla="*/ 102 h 102"/>
                <a:gd name="T6" fmla="*/ 5 w 5"/>
                <a:gd name="T7" fmla="*/ 0 h 102"/>
                <a:gd name="T8" fmla="*/ 0 w 5"/>
                <a:gd name="T9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2">
                  <a:moveTo>
                    <a:pt x="0" y="8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1" y="97"/>
                    <a:pt x="3" y="100"/>
                    <a:pt x="5" y="10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8"/>
            <p:cNvSpPr/>
            <p:nvPr/>
          </p:nvSpPr>
          <p:spPr bwMode="auto">
            <a:xfrm>
              <a:off x="2697727" y="5559603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E87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9"/>
            <p:cNvSpPr/>
            <p:nvPr/>
          </p:nvSpPr>
          <p:spPr bwMode="auto">
            <a:xfrm>
              <a:off x="2697727" y="5064303"/>
              <a:ext cx="22225" cy="509588"/>
            </a:xfrm>
            <a:custGeom>
              <a:avLst/>
              <a:gdLst>
                <a:gd name="T0" fmla="*/ 6 w 6"/>
                <a:gd name="T1" fmla="*/ 0 h 135"/>
                <a:gd name="T2" fmla="*/ 0 w 6"/>
                <a:gd name="T3" fmla="*/ 4 h 135"/>
                <a:gd name="T4" fmla="*/ 0 w 6"/>
                <a:gd name="T5" fmla="*/ 131 h 135"/>
                <a:gd name="T6" fmla="*/ 3 w 6"/>
                <a:gd name="T7" fmla="*/ 133 h 135"/>
                <a:gd name="T8" fmla="*/ 6 w 6"/>
                <a:gd name="T9" fmla="*/ 135 h 135"/>
                <a:gd name="T10" fmla="*/ 6 w 6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5">
                  <a:moveTo>
                    <a:pt x="6" y="0"/>
                  </a:moveTo>
                  <a:cubicBezTo>
                    <a:pt x="4" y="1"/>
                    <a:pt x="2" y="3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" y="132"/>
                    <a:pt x="2" y="133"/>
                    <a:pt x="3" y="133"/>
                  </a:cubicBezTo>
                  <a:cubicBezTo>
                    <a:pt x="4" y="134"/>
                    <a:pt x="5" y="135"/>
                    <a:pt x="6" y="13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8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0"/>
            <p:cNvSpPr/>
            <p:nvPr/>
          </p:nvSpPr>
          <p:spPr bwMode="auto">
            <a:xfrm>
              <a:off x="2780277" y="5034140"/>
              <a:ext cx="22225" cy="573088"/>
            </a:xfrm>
            <a:custGeom>
              <a:avLst/>
              <a:gdLst>
                <a:gd name="T0" fmla="*/ 0 w 6"/>
                <a:gd name="T1" fmla="*/ 2 h 152"/>
                <a:gd name="T2" fmla="*/ 0 w 6"/>
                <a:gd name="T3" fmla="*/ 151 h 152"/>
                <a:gd name="T4" fmla="*/ 6 w 6"/>
                <a:gd name="T5" fmla="*/ 152 h 152"/>
                <a:gd name="T6" fmla="*/ 6 w 6"/>
                <a:gd name="T7" fmla="*/ 0 h 152"/>
                <a:gd name="T8" fmla="*/ 0 w 6"/>
                <a:gd name="T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2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4" y="152"/>
                    <a:pt x="6" y="15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1"/>
            <p:cNvSpPr/>
            <p:nvPr/>
          </p:nvSpPr>
          <p:spPr bwMode="auto">
            <a:xfrm>
              <a:off x="2851715" y="5030965"/>
              <a:ext cx="22225" cy="584200"/>
            </a:xfrm>
            <a:custGeom>
              <a:avLst/>
              <a:gdLst>
                <a:gd name="T0" fmla="*/ 0 w 6"/>
                <a:gd name="T1" fmla="*/ 0 h 155"/>
                <a:gd name="T2" fmla="*/ 0 w 6"/>
                <a:gd name="T3" fmla="*/ 155 h 155"/>
                <a:gd name="T4" fmla="*/ 2 w 6"/>
                <a:gd name="T5" fmla="*/ 155 h 155"/>
                <a:gd name="T6" fmla="*/ 6 w 6"/>
                <a:gd name="T7" fmla="*/ 155 h 155"/>
                <a:gd name="T8" fmla="*/ 6 w 6"/>
                <a:gd name="T9" fmla="*/ 0 h 155"/>
                <a:gd name="T10" fmla="*/ 0 w 6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5">
                  <a:moveTo>
                    <a:pt x="0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" y="155"/>
                    <a:pt x="1" y="155"/>
                    <a:pt x="2" y="155"/>
                  </a:cubicBezTo>
                  <a:cubicBezTo>
                    <a:pt x="3" y="155"/>
                    <a:pt x="5" y="155"/>
                    <a:pt x="6" y="15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E8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2"/>
            <p:cNvSpPr/>
            <p:nvPr/>
          </p:nvSpPr>
          <p:spPr bwMode="auto">
            <a:xfrm>
              <a:off x="2950140" y="5050015"/>
              <a:ext cx="22225" cy="554038"/>
            </a:xfrm>
            <a:custGeom>
              <a:avLst/>
              <a:gdLst>
                <a:gd name="T0" fmla="*/ 6 w 6"/>
                <a:gd name="T1" fmla="*/ 144 h 147"/>
                <a:gd name="T2" fmla="*/ 6 w 6"/>
                <a:gd name="T3" fmla="*/ 3 h 147"/>
                <a:gd name="T4" fmla="*/ 0 w 6"/>
                <a:gd name="T5" fmla="*/ 0 h 147"/>
                <a:gd name="T6" fmla="*/ 0 w 6"/>
                <a:gd name="T7" fmla="*/ 147 h 147"/>
                <a:gd name="T8" fmla="*/ 6 w 6"/>
                <a:gd name="T9" fmla="*/ 14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7">
                  <a:moveTo>
                    <a:pt x="6" y="14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" y="146"/>
                    <a:pt x="4" y="145"/>
                    <a:pt x="6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3"/>
            <p:cNvSpPr/>
            <p:nvPr/>
          </p:nvSpPr>
          <p:spPr bwMode="auto">
            <a:xfrm>
              <a:off x="3019990" y="5091290"/>
              <a:ext cx="23812" cy="471488"/>
            </a:xfrm>
            <a:custGeom>
              <a:avLst/>
              <a:gdLst>
                <a:gd name="T0" fmla="*/ 0 w 6"/>
                <a:gd name="T1" fmla="*/ 0 h 125"/>
                <a:gd name="T2" fmla="*/ 0 w 6"/>
                <a:gd name="T3" fmla="*/ 125 h 125"/>
                <a:gd name="T4" fmla="*/ 6 w 6"/>
                <a:gd name="T5" fmla="*/ 120 h 125"/>
                <a:gd name="T6" fmla="*/ 6 w 6"/>
                <a:gd name="T7" fmla="*/ 5 h 125"/>
                <a:gd name="T8" fmla="*/ 0 w 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5">
                  <a:moveTo>
                    <a:pt x="0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2" y="124"/>
                    <a:pt x="4" y="122"/>
                    <a:pt x="6" y="12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2"/>
                    <a:pt x="0" y="0"/>
                  </a:cubicBezTo>
                </a:path>
              </a:pathLst>
            </a:custGeom>
            <a:solidFill>
              <a:srgbClr val="E8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7062619" y="5007153"/>
            <a:ext cx="581025" cy="1023937"/>
            <a:chOff x="7315765" y="5007153"/>
            <a:chExt cx="581025" cy="1023937"/>
          </a:xfrm>
        </p:grpSpPr>
        <p:sp>
          <p:nvSpPr>
            <p:cNvPr id="24" name="Freeform 84"/>
            <p:cNvSpPr/>
            <p:nvPr/>
          </p:nvSpPr>
          <p:spPr bwMode="auto">
            <a:xfrm>
              <a:off x="7601515" y="5373865"/>
              <a:ext cx="63500" cy="657225"/>
            </a:xfrm>
            <a:custGeom>
              <a:avLst/>
              <a:gdLst>
                <a:gd name="T0" fmla="*/ 16 w 17"/>
                <a:gd name="T1" fmla="*/ 168 h 174"/>
                <a:gd name="T2" fmla="*/ 10 w 17"/>
                <a:gd name="T3" fmla="*/ 174 h 174"/>
                <a:gd name="T4" fmla="*/ 4 w 17"/>
                <a:gd name="T5" fmla="*/ 168 h 174"/>
                <a:gd name="T6" fmla="*/ 0 w 17"/>
                <a:gd name="T7" fmla="*/ 7 h 174"/>
                <a:gd name="T8" fmla="*/ 6 w 17"/>
                <a:gd name="T9" fmla="*/ 1 h 174"/>
                <a:gd name="T10" fmla="*/ 12 w 17"/>
                <a:gd name="T11" fmla="*/ 7 h 174"/>
                <a:gd name="T12" fmla="*/ 16 w 17"/>
                <a:gd name="T13" fmla="*/ 16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4">
                  <a:moveTo>
                    <a:pt x="16" y="168"/>
                  </a:moveTo>
                  <a:cubicBezTo>
                    <a:pt x="17" y="171"/>
                    <a:pt x="14" y="174"/>
                    <a:pt x="10" y="174"/>
                  </a:cubicBezTo>
                  <a:cubicBezTo>
                    <a:pt x="7" y="174"/>
                    <a:pt x="4" y="172"/>
                    <a:pt x="4" y="16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6" y="168"/>
                    <a:pt x="16" y="168"/>
                    <a:pt x="16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5"/>
            <p:cNvSpPr/>
            <p:nvPr/>
          </p:nvSpPr>
          <p:spPr bwMode="auto">
            <a:xfrm>
              <a:off x="7315765" y="5007153"/>
              <a:ext cx="581025" cy="604838"/>
            </a:xfrm>
            <a:custGeom>
              <a:avLst/>
              <a:gdLst>
                <a:gd name="T0" fmla="*/ 151 w 155"/>
                <a:gd name="T1" fmla="*/ 75 h 160"/>
                <a:gd name="T2" fmla="*/ 84 w 155"/>
                <a:gd name="T3" fmla="*/ 158 h 160"/>
                <a:gd name="T4" fmla="*/ 4 w 155"/>
                <a:gd name="T5" fmla="*/ 85 h 160"/>
                <a:gd name="T6" fmla="*/ 71 w 155"/>
                <a:gd name="T7" fmla="*/ 3 h 160"/>
                <a:gd name="T8" fmla="*/ 151 w 155"/>
                <a:gd name="T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0">
                  <a:moveTo>
                    <a:pt x="151" y="75"/>
                  </a:moveTo>
                  <a:cubicBezTo>
                    <a:pt x="155" y="118"/>
                    <a:pt x="125" y="155"/>
                    <a:pt x="84" y="158"/>
                  </a:cubicBezTo>
                  <a:cubicBezTo>
                    <a:pt x="43" y="160"/>
                    <a:pt x="7" y="128"/>
                    <a:pt x="4" y="85"/>
                  </a:cubicBezTo>
                  <a:cubicBezTo>
                    <a:pt x="0" y="42"/>
                    <a:pt x="30" y="6"/>
                    <a:pt x="71" y="3"/>
                  </a:cubicBezTo>
                  <a:cubicBezTo>
                    <a:pt x="112" y="0"/>
                    <a:pt x="148" y="32"/>
                    <a:pt x="151" y="75"/>
                  </a:cubicBezTo>
                </a:path>
              </a:pathLst>
            </a:custGeom>
            <a:solidFill>
              <a:srgbClr val="30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6"/>
            <p:cNvSpPr/>
            <p:nvPr/>
          </p:nvSpPr>
          <p:spPr bwMode="auto">
            <a:xfrm>
              <a:off x="7376090" y="5113515"/>
              <a:ext cx="22225" cy="384175"/>
            </a:xfrm>
            <a:custGeom>
              <a:avLst/>
              <a:gdLst>
                <a:gd name="T0" fmla="*/ 0 w 6"/>
                <a:gd name="T1" fmla="*/ 8 h 102"/>
                <a:gd name="T2" fmla="*/ 0 w 6"/>
                <a:gd name="T3" fmla="*/ 94 h 102"/>
                <a:gd name="T4" fmla="*/ 6 w 6"/>
                <a:gd name="T5" fmla="*/ 102 h 102"/>
                <a:gd name="T6" fmla="*/ 6 w 6"/>
                <a:gd name="T7" fmla="*/ 0 h 102"/>
                <a:gd name="T8" fmla="*/ 0 w 6"/>
                <a:gd name="T9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2">
                  <a:moveTo>
                    <a:pt x="0" y="8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1" y="97"/>
                    <a:pt x="3" y="99"/>
                    <a:pt x="6" y="10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7"/>
            <p:cNvSpPr/>
            <p:nvPr/>
          </p:nvSpPr>
          <p:spPr bwMode="auto">
            <a:xfrm>
              <a:off x="7447527" y="5546903"/>
              <a:ext cx="11112" cy="793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65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8"/>
            <p:cNvSpPr/>
            <p:nvPr/>
          </p:nvSpPr>
          <p:spPr bwMode="auto">
            <a:xfrm>
              <a:off x="7447527" y="5053190"/>
              <a:ext cx="22225" cy="509588"/>
            </a:xfrm>
            <a:custGeom>
              <a:avLst/>
              <a:gdLst>
                <a:gd name="T0" fmla="*/ 6 w 6"/>
                <a:gd name="T1" fmla="*/ 0 h 135"/>
                <a:gd name="T2" fmla="*/ 0 w 6"/>
                <a:gd name="T3" fmla="*/ 3 h 135"/>
                <a:gd name="T4" fmla="*/ 0 w 6"/>
                <a:gd name="T5" fmla="*/ 131 h 135"/>
                <a:gd name="T6" fmla="*/ 3 w 6"/>
                <a:gd name="T7" fmla="*/ 133 h 135"/>
                <a:gd name="T8" fmla="*/ 6 w 6"/>
                <a:gd name="T9" fmla="*/ 135 h 135"/>
                <a:gd name="T10" fmla="*/ 6 w 6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5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" y="132"/>
                    <a:pt x="2" y="132"/>
                    <a:pt x="3" y="133"/>
                  </a:cubicBezTo>
                  <a:cubicBezTo>
                    <a:pt x="4" y="134"/>
                    <a:pt x="5" y="134"/>
                    <a:pt x="6" y="13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3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9"/>
            <p:cNvSpPr/>
            <p:nvPr/>
          </p:nvSpPr>
          <p:spPr bwMode="auto">
            <a:xfrm>
              <a:off x="7530077" y="5023028"/>
              <a:ext cx="22225" cy="573088"/>
            </a:xfrm>
            <a:custGeom>
              <a:avLst/>
              <a:gdLst>
                <a:gd name="T0" fmla="*/ 0 w 6"/>
                <a:gd name="T1" fmla="*/ 1 h 152"/>
                <a:gd name="T2" fmla="*/ 0 w 6"/>
                <a:gd name="T3" fmla="*/ 150 h 152"/>
                <a:gd name="T4" fmla="*/ 6 w 6"/>
                <a:gd name="T5" fmla="*/ 152 h 152"/>
                <a:gd name="T6" fmla="*/ 6 w 6"/>
                <a:gd name="T7" fmla="*/ 0 h 152"/>
                <a:gd name="T8" fmla="*/ 0 w 6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2">
                  <a:moveTo>
                    <a:pt x="0" y="1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2" y="151"/>
                    <a:pt x="4" y="151"/>
                    <a:pt x="6" y="15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0"/>
            <p:cNvSpPr/>
            <p:nvPr/>
          </p:nvSpPr>
          <p:spPr bwMode="auto">
            <a:xfrm>
              <a:off x="7601515" y="560405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65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1"/>
            <p:cNvSpPr/>
            <p:nvPr/>
          </p:nvSpPr>
          <p:spPr bwMode="auto">
            <a:xfrm>
              <a:off x="7604690" y="56040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7601515" y="5019853"/>
              <a:ext cx="22225" cy="584200"/>
            </a:xfrm>
            <a:custGeom>
              <a:avLst/>
              <a:gdLst>
                <a:gd name="T0" fmla="*/ 0 w 6"/>
                <a:gd name="T1" fmla="*/ 0 h 155"/>
                <a:gd name="T2" fmla="*/ 0 w 6"/>
                <a:gd name="T3" fmla="*/ 155 h 155"/>
                <a:gd name="T4" fmla="*/ 1 w 6"/>
                <a:gd name="T5" fmla="*/ 155 h 155"/>
                <a:gd name="T6" fmla="*/ 1 w 6"/>
                <a:gd name="T7" fmla="*/ 155 h 155"/>
                <a:gd name="T8" fmla="*/ 2 w 6"/>
                <a:gd name="T9" fmla="*/ 155 h 155"/>
                <a:gd name="T10" fmla="*/ 6 w 6"/>
                <a:gd name="T11" fmla="*/ 155 h 155"/>
                <a:gd name="T12" fmla="*/ 6 w 6"/>
                <a:gd name="T13" fmla="*/ 0 h 155"/>
                <a:gd name="T14" fmla="*/ 0 w 6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55">
                  <a:moveTo>
                    <a:pt x="0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4" y="155"/>
                    <a:pt x="5" y="155"/>
                    <a:pt x="6" y="15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13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7698352" y="5037315"/>
              <a:ext cx="22225" cy="552450"/>
            </a:xfrm>
            <a:custGeom>
              <a:avLst/>
              <a:gdLst>
                <a:gd name="T0" fmla="*/ 6 w 6"/>
                <a:gd name="T1" fmla="*/ 144 h 146"/>
                <a:gd name="T2" fmla="*/ 6 w 6"/>
                <a:gd name="T3" fmla="*/ 2 h 146"/>
                <a:gd name="T4" fmla="*/ 0 w 6"/>
                <a:gd name="T5" fmla="*/ 0 h 146"/>
                <a:gd name="T6" fmla="*/ 0 w 6"/>
                <a:gd name="T7" fmla="*/ 146 h 146"/>
                <a:gd name="T8" fmla="*/ 6 w 6"/>
                <a:gd name="T9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6">
                  <a:moveTo>
                    <a:pt x="6" y="14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5"/>
                    <a:pt x="4" y="145"/>
                    <a:pt x="6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7769790" y="5080178"/>
              <a:ext cx="22225" cy="471488"/>
            </a:xfrm>
            <a:custGeom>
              <a:avLst/>
              <a:gdLst>
                <a:gd name="T0" fmla="*/ 0 w 6"/>
                <a:gd name="T1" fmla="*/ 0 h 125"/>
                <a:gd name="T2" fmla="*/ 0 w 6"/>
                <a:gd name="T3" fmla="*/ 125 h 125"/>
                <a:gd name="T4" fmla="*/ 6 w 6"/>
                <a:gd name="T5" fmla="*/ 120 h 125"/>
                <a:gd name="T6" fmla="*/ 6 w 6"/>
                <a:gd name="T7" fmla="*/ 5 h 125"/>
                <a:gd name="T8" fmla="*/ 0 w 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5">
                  <a:moveTo>
                    <a:pt x="0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2" y="123"/>
                    <a:pt x="4" y="122"/>
                    <a:pt x="6" y="12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13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8768327" y="4548365"/>
            <a:ext cx="773112" cy="1362075"/>
            <a:chOff x="8768327" y="4548365"/>
            <a:chExt cx="773112" cy="1362075"/>
          </a:xfrm>
        </p:grpSpPr>
        <p:sp>
          <p:nvSpPr>
            <p:cNvPr id="35" name="Freeform 95"/>
            <p:cNvSpPr/>
            <p:nvPr/>
          </p:nvSpPr>
          <p:spPr bwMode="auto">
            <a:xfrm>
              <a:off x="9147740" y="5037315"/>
              <a:ext cx="82550" cy="873125"/>
            </a:xfrm>
            <a:custGeom>
              <a:avLst/>
              <a:gdLst>
                <a:gd name="T0" fmla="*/ 22 w 22"/>
                <a:gd name="T1" fmla="*/ 222 h 231"/>
                <a:gd name="T2" fmla="*/ 14 w 22"/>
                <a:gd name="T3" fmla="*/ 231 h 231"/>
                <a:gd name="T4" fmla="*/ 5 w 22"/>
                <a:gd name="T5" fmla="*/ 223 h 231"/>
                <a:gd name="T6" fmla="*/ 0 w 22"/>
                <a:gd name="T7" fmla="*/ 9 h 231"/>
                <a:gd name="T8" fmla="*/ 8 w 22"/>
                <a:gd name="T9" fmla="*/ 0 h 231"/>
                <a:gd name="T10" fmla="*/ 17 w 22"/>
                <a:gd name="T11" fmla="*/ 8 h 231"/>
                <a:gd name="T12" fmla="*/ 22 w 22"/>
                <a:gd name="T13" fmla="*/ 2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1">
                  <a:moveTo>
                    <a:pt x="22" y="222"/>
                  </a:moveTo>
                  <a:cubicBezTo>
                    <a:pt x="22" y="227"/>
                    <a:pt x="19" y="231"/>
                    <a:pt x="14" y="231"/>
                  </a:cubicBezTo>
                  <a:cubicBezTo>
                    <a:pt x="9" y="231"/>
                    <a:pt x="5" y="228"/>
                    <a:pt x="5" y="2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22" y="222"/>
                    <a:pt x="22" y="222"/>
                    <a:pt x="22" y="22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6"/>
            <p:cNvSpPr/>
            <p:nvPr/>
          </p:nvSpPr>
          <p:spPr bwMode="auto">
            <a:xfrm>
              <a:off x="8768327" y="4548365"/>
              <a:ext cx="773112" cy="806450"/>
            </a:xfrm>
            <a:custGeom>
              <a:avLst/>
              <a:gdLst>
                <a:gd name="T0" fmla="*/ 201 w 206"/>
                <a:gd name="T1" fmla="*/ 101 h 214"/>
                <a:gd name="T2" fmla="*/ 112 w 206"/>
                <a:gd name="T3" fmla="*/ 210 h 214"/>
                <a:gd name="T4" fmla="*/ 5 w 206"/>
                <a:gd name="T5" fmla="*/ 114 h 214"/>
                <a:gd name="T6" fmla="*/ 95 w 206"/>
                <a:gd name="T7" fmla="*/ 4 h 214"/>
                <a:gd name="T8" fmla="*/ 201 w 206"/>
                <a:gd name="T9" fmla="*/ 10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14">
                  <a:moveTo>
                    <a:pt x="201" y="101"/>
                  </a:moveTo>
                  <a:cubicBezTo>
                    <a:pt x="206" y="157"/>
                    <a:pt x="166" y="207"/>
                    <a:pt x="112" y="210"/>
                  </a:cubicBezTo>
                  <a:cubicBezTo>
                    <a:pt x="57" y="214"/>
                    <a:pt x="10" y="171"/>
                    <a:pt x="5" y="114"/>
                  </a:cubicBezTo>
                  <a:cubicBezTo>
                    <a:pt x="0" y="57"/>
                    <a:pt x="40" y="8"/>
                    <a:pt x="95" y="4"/>
                  </a:cubicBezTo>
                  <a:cubicBezTo>
                    <a:pt x="149" y="0"/>
                    <a:pt x="197" y="44"/>
                    <a:pt x="201" y="101"/>
                  </a:cubicBezTo>
                </a:path>
              </a:pathLst>
            </a:custGeom>
            <a:solidFill>
              <a:srgbClr val="FF9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7"/>
            <p:cNvSpPr/>
            <p:nvPr/>
          </p:nvSpPr>
          <p:spPr bwMode="auto">
            <a:xfrm>
              <a:off x="8847702" y="4691240"/>
              <a:ext cx="30162" cy="509588"/>
            </a:xfrm>
            <a:custGeom>
              <a:avLst/>
              <a:gdLst>
                <a:gd name="T0" fmla="*/ 0 w 8"/>
                <a:gd name="T1" fmla="*/ 10 h 135"/>
                <a:gd name="T2" fmla="*/ 0 w 8"/>
                <a:gd name="T3" fmla="*/ 124 h 135"/>
                <a:gd name="T4" fmla="*/ 8 w 8"/>
                <a:gd name="T5" fmla="*/ 135 h 135"/>
                <a:gd name="T6" fmla="*/ 8 w 8"/>
                <a:gd name="T7" fmla="*/ 0 h 135"/>
                <a:gd name="T8" fmla="*/ 0 w 8"/>
                <a:gd name="T9" fmla="*/ 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5">
                  <a:moveTo>
                    <a:pt x="0" y="1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2" y="128"/>
                    <a:pt x="5" y="132"/>
                    <a:pt x="8" y="13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3"/>
                    <a:pt x="2" y="6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8"/>
            <p:cNvSpPr/>
            <p:nvPr/>
          </p:nvSpPr>
          <p:spPr bwMode="auto">
            <a:xfrm>
              <a:off x="8944540" y="5267503"/>
              <a:ext cx="11112" cy="793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F76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9"/>
            <p:cNvSpPr/>
            <p:nvPr/>
          </p:nvSpPr>
          <p:spPr bwMode="auto">
            <a:xfrm>
              <a:off x="8944540" y="4608690"/>
              <a:ext cx="30162" cy="677863"/>
            </a:xfrm>
            <a:custGeom>
              <a:avLst/>
              <a:gdLst>
                <a:gd name="T0" fmla="*/ 8 w 8"/>
                <a:gd name="T1" fmla="*/ 0 h 180"/>
                <a:gd name="T2" fmla="*/ 0 w 8"/>
                <a:gd name="T3" fmla="*/ 5 h 180"/>
                <a:gd name="T4" fmla="*/ 0 w 8"/>
                <a:gd name="T5" fmla="*/ 175 h 180"/>
                <a:gd name="T6" fmla="*/ 3 w 8"/>
                <a:gd name="T7" fmla="*/ 177 h 180"/>
                <a:gd name="T8" fmla="*/ 8 w 8"/>
                <a:gd name="T9" fmla="*/ 180 h 180"/>
                <a:gd name="T10" fmla="*/ 8 w 8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80">
                  <a:moveTo>
                    <a:pt x="8" y="0"/>
                  </a:moveTo>
                  <a:cubicBezTo>
                    <a:pt x="5" y="2"/>
                    <a:pt x="3" y="3"/>
                    <a:pt x="0" y="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" y="175"/>
                    <a:pt x="2" y="176"/>
                    <a:pt x="3" y="177"/>
                  </a:cubicBezTo>
                  <a:cubicBezTo>
                    <a:pt x="4" y="178"/>
                    <a:pt x="6" y="179"/>
                    <a:pt x="8" y="1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73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0"/>
            <p:cNvSpPr/>
            <p:nvPr/>
          </p:nvSpPr>
          <p:spPr bwMode="auto">
            <a:xfrm>
              <a:off x="9054077" y="4570590"/>
              <a:ext cx="25400" cy="762000"/>
            </a:xfrm>
            <a:custGeom>
              <a:avLst/>
              <a:gdLst>
                <a:gd name="T0" fmla="*/ 0 w 7"/>
                <a:gd name="T1" fmla="*/ 1 h 202"/>
                <a:gd name="T2" fmla="*/ 0 w 7"/>
                <a:gd name="T3" fmla="*/ 200 h 202"/>
                <a:gd name="T4" fmla="*/ 7 w 7"/>
                <a:gd name="T5" fmla="*/ 202 h 202"/>
                <a:gd name="T6" fmla="*/ 7 w 7"/>
                <a:gd name="T7" fmla="*/ 0 h 202"/>
                <a:gd name="T8" fmla="*/ 0 w 7"/>
                <a:gd name="T9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2">
                  <a:moveTo>
                    <a:pt x="0" y="1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2" y="200"/>
                    <a:pt x="5" y="201"/>
                    <a:pt x="7" y="20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1"/>
            <p:cNvSpPr/>
            <p:nvPr/>
          </p:nvSpPr>
          <p:spPr bwMode="auto">
            <a:xfrm>
              <a:off x="9150915" y="53405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76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2"/>
            <p:cNvSpPr/>
            <p:nvPr/>
          </p:nvSpPr>
          <p:spPr bwMode="auto">
            <a:xfrm>
              <a:off x="9150915" y="4562653"/>
              <a:ext cx="30162" cy="777875"/>
            </a:xfrm>
            <a:custGeom>
              <a:avLst/>
              <a:gdLst>
                <a:gd name="T0" fmla="*/ 0 w 8"/>
                <a:gd name="T1" fmla="*/ 0 h 206"/>
                <a:gd name="T2" fmla="*/ 0 w 8"/>
                <a:gd name="T3" fmla="*/ 206 h 206"/>
                <a:gd name="T4" fmla="*/ 0 w 8"/>
                <a:gd name="T5" fmla="*/ 206 h 206"/>
                <a:gd name="T6" fmla="*/ 2 w 8"/>
                <a:gd name="T7" fmla="*/ 206 h 206"/>
                <a:gd name="T8" fmla="*/ 8 w 8"/>
                <a:gd name="T9" fmla="*/ 206 h 206"/>
                <a:gd name="T10" fmla="*/ 8 w 8"/>
                <a:gd name="T11" fmla="*/ 0 h 206"/>
                <a:gd name="T12" fmla="*/ 0 w 8"/>
                <a:gd name="T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6">
                  <a:moveTo>
                    <a:pt x="0" y="0"/>
                  </a:move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06"/>
                    <a:pt x="1" y="206"/>
                    <a:pt x="2" y="206"/>
                  </a:cubicBezTo>
                  <a:cubicBezTo>
                    <a:pt x="4" y="206"/>
                    <a:pt x="6" y="206"/>
                    <a:pt x="8" y="20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0"/>
                    <a:pt x="0" y="0"/>
                  </a:cubicBezTo>
                </a:path>
              </a:pathLst>
            </a:custGeom>
            <a:solidFill>
              <a:srgbClr val="F73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3"/>
            <p:cNvSpPr/>
            <p:nvPr/>
          </p:nvSpPr>
          <p:spPr bwMode="auto">
            <a:xfrm>
              <a:off x="9279502" y="4584878"/>
              <a:ext cx="25400" cy="736600"/>
            </a:xfrm>
            <a:custGeom>
              <a:avLst/>
              <a:gdLst>
                <a:gd name="T0" fmla="*/ 7 w 7"/>
                <a:gd name="T1" fmla="*/ 192 h 195"/>
                <a:gd name="T2" fmla="*/ 7 w 7"/>
                <a:gd name="T3" fmla="*/ 4 h 195"/>
                <a:gd name="T4" fmla="*/ 0 w 7"/>
                <a:gd name="T5" fmla="*/ 0 h 195"/>
                <a:gd name="T6" fmla="*/ 0 w 7"/>
                <a:gd name="T7" fmla="*/ 195 h 195"/>
                <a:gd name="T8" fmla="*/ 7 w 7"/>
                <a:gd name="T9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5">
                  <a:moveTo>
                    <a:pt x="7" y="19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2" y="1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2" y="195"/>
                    <a:pt x="5" y="193"/>
                    <a:pt x="7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4"/>
            <p:cNvSpPr/>
            <p:nvPr/>
          </p:nvSpPr>
          <p:spPr bwMode="auto">
            <a:xfrm>
              <a:off x="9376340" y="4642028"/>
              <a:ext cx="26987" cy="630238"/>
            </a:xfrm>
            <a:custGeom>
              <a:avLst/>
              <a:gdLst>
                <a:gd name="T0" fmla="*/ 0 w 7"/>
                <a:gd name="T1" fmla="*/ 0 h 167"/>
                <a:gd name="T2" fmla="*/ 0 w 7"/>
                <a:gd name="T3" fmla="*/ 167 h 167"/>
                <a:gd name="T4" fmla="*/ 7 w 7"/>
                <a:gd name="T5" fmla="*/ 160 h 167"/>
                <a:gd name="T6" fmla="*/ 7 w 7"/>
                <a:gd name="T7" fmla="*/ 7 h 167"/>
                <a:gd name="T8" fmla="*/ 0 w 7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7">
                  <a:moveTo>
                    <a:pt x="0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2" y="165"/>
                    <a:pt x="5" y="162"/>
                    <a:pt x="7" y="16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5"/>
                    <a:pt x="2" y="3"/>
                    <a:pt x="0" y="0"/>
                  </a:cubicBezTo>
                </a:path>
              </a:pathLst>
            </a:custGeom>
            <a:solidFill>
              <a:srgbClr val="F73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3715388" y="2886440"/>
            <a:ext cx="5315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DB62D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Chúc các em học tốt!</a:t>
            </a:r>
            <a:endParaRPr lang="zh-CN" altLang="en-US" sz="5400" b="1" dirty="0">
              <a:solidFill>
                <a:srgbClr val="00B0F0"/>
              </a:solidFill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4046230" y="4701091"/>
            <a:ext cx="409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老师：  </a:t>
            </a:r>
          </a:p>
        </p:txBody>
      </p:sp>
      <p:pic>
        <p:nvPicPr>
          <p:cNvPr id="316" name="图片 3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81" y="4607655"/>
            <a:ext cx="1257210" cy="1532420"/>
          </a:xfrm>
          <a:prstGeom prst="rect">
            <a:avLst/>
          </a:prstGeom>
        </p:spPr>
      </p:pic>
      <p:pic>
        <p:nvPicPr>
          <p:cNvPr id="321" name="图片 3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644" y="4801671"/>
            <a:ext cx="1448746" cy="1491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7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706" y="980728"/>
            <a:ext cx="118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bài hát em thấy có những đồ dùng học tập nào được nhắc đến?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2706567"/>
            <a:ext cx="1044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Kéo, giấy thủ công, hồ dán, bút mầu, kim bấm, băng keo,...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278" y="3717032"/>
            <a:ext cx="1185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tên một số đồ dùng học tập mà em thường sử dụng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4" y="5293175"/>
            <a:ext cx="1026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smtClean="0">
                <a:latin typeface="Times New Roman" pitchFamily="18" charset="0"/>
                <a:cs typeface="Times New Roman" pitchFamily="18" charset="0"/>
              </a:rPr>
              <a:t>Bút chì, bút mực, kéo, bút mầu, thước kẻ,...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975A1F8-38FE-E42E-14EC-A5C5A9AB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30474"/>
              </p:ext>
            </p:extLst>
          </p:nvPr>
        </p:nvGraphicFramePr>
        <p:xfrm>
          <a:off x="1339343" y="1212162"/>
          <a:ext cx="9513309" cy="472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309">
                  <a:extLst>
                    <a:ext uri="{9D8B030D-6E8A-4147-A177-3AD203B41FA5}">
                      <a16:colId xmlns:a16="http://schemas.microsoft.com/office/drawing/2014/main" xmlns="" val="407300926"/>
                    </a:ext>
                  </a:extLst>
                </a:gridCol>
              </a:tblGrid>
              <a:tr h="881945">
                <a:tc>
                  <a:txBody>
                    <a:bodyPr/>
                    <a:lstStyle/>
                    <a:p>
                      <a:pPr algn="ctr"/>
                      <a:r>
                        <a:rPr lang="nl-NL" sz="32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</a:t>
                      </a:r>
                      <a:r>
                        <a:rPr lang="nl-NL" sz="3200" b="1" kern="1200" baseline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tư ngày 26 tháng 10 năm 2022</a:t>
                      </a:r>
                    </a:p>
                    <a:p>
                      <a:pPr algn="ctr"/>
                      <a:r>
                        <a:rPr lang="nl-NL" sz="3200" b="1" u="sng" kern="1200" baseline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 nghệ</a:t>
                      </a:r>
                    </a:p>
                    <a:p>
                      <a:pPr algn="ctr"/>
                      <a:endParaRPr lang="nl-NL" sz="3200" b="1" u="sng" kern="1200" baseline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98" marR="94298" marT="0" marB="0" anchor="ctr"/>
                </a:tc>
                <a:extLst>
                  <a:ext uri="{0D108BD9-81ED-4DB2-BD59-A6C34878D82A}">
                    <a16:rowId xmlns:a16="http://schemas.microsoft.com/office/drawing/2014/main" xmlns="" val="2433150740"/>
                  </a:ext>
                </a:extLst>
              </a:tr>
              <a:tr h="1181862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b="1" kern="1200" baseline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7: Làm đồ dùng học tập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xmlns="" val="2403435852"/>
                  </a:ext>
                </a:extLst>
              </a:tr>
              <a:tr h="1181862">
                <a:tc>
                  <a:txBody>
                    <a:bodyPr/>
                    <a:lstStyle/>
                    <a:p>
                      <a:pPr algn="ctr"/>
                      <a:r>
                        <a:rPr lang="en-US" sz="3200" b="0" u="sng" kern="120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Mục</a:t>
                      </a:r>
                      <a:r>
                        <a:rPr lang="en-US" sz="3200" b="0" u="sng" kern="1200" baseline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tiêu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r>
                        <a:rPr lang="en-US" sz="3200" b="0" kern="1200" baseline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Lựa chọn được đồ dùng học tập đúng yêu cầu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r>
                        <a:rPr lang="en-US" sz="3200" b="0" kern="1200" baseline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Sử dụng được các dụng cụ để làm đồ dùng học tập đúng cách, an toàn</a:t>
                      </a:r>
                      <a:endParaRPr lang="en-US" sz="32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5730" marR="125730" marT="62865" marB="628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04539" y="2132855"/>
            <a:ext cx="531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 smtClean="0">
                <a:ln w="19050">
                  <a:solidFill>
                    <a:srgbClr val="CCA54D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KHÁM PHÁ</a:t>
            </a:r>
            <a:endParaRPr lang="zh-CN" altLang="en-US" sz="6000" b="1" dirty="0">
              <a:ln w="19050">
                <a:solidFill>
                  <a:srgbClr val="CCA54D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20489"/>
            <a:ext cx="12327384" cy="563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975A1F8-38FE-E42E-14EC-A5C5A9AB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57137"/>
              </p:ext>
            </p:extLst>
          </p:nvPr>
        </p:nvGraphicFramePr>
        <p:xfrm>
          <a:off x="1127448" y="648907"/>
          <a:ext cx="9513309" cy="54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309">
                  <a:extLst>
                    <a:ext uri="{9D8B030D-6E8A-4147-A177-3AD203B41FA5}">
                      <a16:colId xmlns:a16="http://schemas.microsoft.com/office/drawing/2014/main" xmlns="" val="407300926"/>
                    </a:ext>
                  </a:extLst>
                </a:gridCol>
              </a:tblGrid>
              <a:tr h="1118534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1" kern="120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Hoạt động 1. Sản</a:t>
                      </a:r>
                      <a:r>
                        <a:rPr lang="nl-NL" sz="3200" b="1" kern="1200" baseline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phẩm mẫu</a:t>
                      </a:r>
                    </a:p>
                    <a:p>
                      <a:pPr algn="ctr"/>
                      <a:endParaRPr lang="nl-NL" sz="3200" b="1" kern="1200" baseline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98" marR="94298" marT="0" marB="0" anchor="ctr"/>
                </a:tc>
                <a:extLst>
                  <a:ext uri="{0D108BD9-81ED-4DB2-BD59-A6C34878D82A}">
                    <a16:rowId xmlns:a16="http://schemas.microsoft.com/office/drawing/2014/main" xmlns="" val="2433150740"/>
                  </a:ext>
                </a:extLst>
              </a:tr>
              <a:tr h="1355348">
                <a:tc>
                  <a:txBody>
                    <a:bodyPr/>
                    <a:lstStyle/>
                    <a:p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xmlns="" val="2403435852"/>
                  </a:ext>
                </a:extLst>
              </a:tr>
              <a:tr h="1355348">
                <a:tc>
                  <a:txBody>
                    <a:bodyPr/>
                    <a:lstStyle/>
                    <a:p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xmlns="" val="4024099889"/>
                  </a:ext>
                </a:extLst>
              </a:tr>
              <a:tr h="1355348">
                <a:tc>
                  <a:txBody>
                    <a:bodyPr/>
                    <a:lstStyle/>
                    <a:p>
                      <a:endParaRPr lang="en-US" sz="3200" b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Sản</a:t>
                      </a:r>
                      <a:r>
                        <a:rPr lang="en-US" sz="3200" b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phẩm trên có tên là gì?</a:t>
                      </a:r>
                    </a:p>
                    <a:p>
                      <a:r>
                        <a:rPr lang="en-US" sz="3200" b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xmlns="" val="147105709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989881" y="3185247"/>
            <a:ext cx="21223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7432" algn="ctr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47" y="1196752"/>
            <a:ext cx="8951743" cy="3456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6080" y="501317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Arial" pitchFamily="34" charset="0"/>
                <a:cs typeface="Arial" pitchFamily="34" charset="0"/>
              </a:rPr>
              <a:t>Thẻ đánh dấu trang</a:t>
            </a:r>
            <a:endParaRPr lang="en-US" sz="3200" b="1" u="sng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975A1F8-38FE-E42E-14EC-A5C5A9AB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600867"/>
              </p:ext>
            </p:extLst>
          </p:nvPr>
        </p:nvGraphicFramePr>
        <p:xfrm>
          <a:off x="1339344" y="720000"/>
          <a:ext cx="9513309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309">
                  <a:extLst>
                    <a:ext uri="{9D8B030D-6E8A-4147-A177-3AD203B41FA5}">
                      <a16:colId xmlns:a16="http://schemas.microsoft.com/office/drawing/2014/main" xmlns="" val="407300926"/>
                    </a:ext>
                  </a:extLst>
                </a:gridCol>
              </a:tblGrid>
              <a:tr h="1118534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1" kern="120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Hoạt động 1. Sản</a:t>
                      </a:r>
                      <a:r>
                        <a:rPr lang="nl-NL" sz="3200" b="1" kern="1200" baseline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phẩm mẫu</a:t>
                      </a:r>
                    </a:p>
                    <a:p>
                      <a:pPr algn="ctr"/>
                      <a:endParaRPr lang="nl-NL" sz="3200" b="1" kern="1200" baseline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98" marR="94298" marT="0" marB="0" anchor="ctr"/>
                </a:tc>
                <a:extLst>
                  <a:ext uri="{0D108BD9-81ED-4DB2-BD59-A6C34878D82A}">
                    <a16:rowId xmlns:a16="http://schemas.microsoft.com/office/drawing/2014/main" xmlns="" val="2433150740"/>
                  </a:ext>
                </a:extLst>
              </a:tr>
              <a:tr h="1355348">
                <a:tc>
                  <a:txBody>
                    <a:bodyPr/>
                    <a:lstStyle/>
                    <a:p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xmlns="" val="2403435852"/>
                  </a:ext>
                </a:extLst>
              </a:tr>
              <a:tr h="1355348">
                <a:tc>
                  <a:txBody>
                    <a:bodyPr/>
                    <a:lstStyle/>
                    <a:p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xmlns="" val="4024099889"/>
                  </a:ext>
                </a:extLst>
              </a:tr>
              <a:tr h="1355348">
                <a:tc>
                  <a:txBody>
                    <a:bodyPr/>
                    <a:lstStyle/>
                    <a:p>
                      <a:endParaRPr lang="en-US" sz="3200" b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3200" b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phẩm trên có tác dụng gì ? </a:t>
                      </a:r>
                      <a:r>
                        <a:rPr lang="en-US" sz="3200" b="1" u="sng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 dấu trang</a:t>
                      </a:r>
                      <a:endParaRPr lang="en-US" sz="32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xmlns="" val="147105709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989881" y="3185247"/>
            <a:ext cx="21223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7432" algn="ctr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28" y="1340768"/>
            <a:ext cx="895174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508" y="2852936"/>
            <a:ext cx="10577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Với sản phẩm thẻ đánh dấu trang này cần có những yêu cầu gì?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6956" y="4509120"/>
            <a:ext cx="10153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Gài được vào góc trang giấy</a:t>
            </a:r>
          </a:p>
          <a:p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Hình gấp cân đối, nếp gấp thẳng, phẳng</a:t>
            </a:r>
          </a:p>
          <a:p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Trang trí đẹp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88640"/>
            <a:ext cx="895174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729849E-F091-6502-E4FC-64A9E93C1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27333"/>
              </p:ext>
            </p:extLst>
          </p:nvPr>
        </p:nvGraphicFramePr>
        <p:xfrm>
          <a:off x="638387" y="2825"/>
          <a:ext cx="10933503" cy="1503746"/>
        </p:xfrm>
        <a:graphic>
          <a:graphicData uri="http://schemas.openxmlformats.org/drawingml/2006/table">
            <a:tbl>
              <a:tblPr firstRow="1" firstCol="1" bandRow="1"/>
              <a:tblGrid>
                <a:gridCol w="10933503">
                  <a:extLst>
                    <a:ext uri="{9D8B030D-6E8A-4147-A177-3AD203B41FA5}">
                      <a16:colId xmlns:a16="http://schemas.microsoft.com/office/drawing/2014/main" xmlns="" val="971530491"/>
                    </a:ext>
                  </a:extLst>
                </a:gridCol>
              </a:tblGrid>
              <a:tr h="529323"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200" b="1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Hoạt </a:t>
                      </a:r>
                      <a:r>
                        <a:rPr lang="nl-NL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 2</a:t>
                      </a:r>
                      <a:r>
                        <a:rPr lang="nl-NL" sz="3200" b="1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Chuẩn</a:t>
                      </a:r>
                      <a:r>
                        <a:rPr lang="nl-NL" sz="3200" b="1" kern="12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bị vật liệu và dụng cụ</a:t>
                      </a:r>
                      <a:endParaRPr lang="en-US" sz="3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103" marR="225103" marT="31264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332859"/>
                  </a:ext>
                </a:extLst>
              </a:tr>
              <a:tr h="950639">
                <a:tc>
                  <a:txBody>
                    <a:bodyPr/>
                    <a:lstStyle/>
                    <a:p>
                      <a:pPr marL="0" marR="27432" indent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800" b="1" i="0" u="none" strike="noStrike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Để làm thẻ đánh dấu trang em cần có những vật liệu và dụng cụ gì?</a:t>
                      </a:r>
                      <a:endParaRPr lang="vi-VN" sz="2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225103" marR="225103" marT="31264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307618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772817"/>
            <a:ext cx="11020506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408" y="631238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Giấy thủ công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063552" y="5805263"/>
            <a:ext cx="144016" cy="6056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7098" y="6165305"/>
            <a:ext cx="103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Kéo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79776" y="4653136"/>
            <a:ext cx="216024" cy="15121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85290" y="6180113"/>
            <a:ext cx="12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Bút dạ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663952" y="4653137"/>
            <a:ext cx="576064" cy="14284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76120" y="6081553"/>
            <a:ext cx="147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Hồ dán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08168" y="4005064"/>
            <a:ext cx="576064" cy="22322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44272" y="6081553"/>
            <a:ext cx="130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Bút chì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120336" y="4797153"/>
            <a:ext cx="432048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872539" y="6162976"/>
            <a:ext cx="185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Thước kẻ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0632504" y="5109408"/>
            <a:ext cx="231876" cy="10535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19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1219</TotalTime>
  <Words>494</Words>
  <Application>Microsoft Office PowerPoint</Application>
  <PresentationFormat>Custom</PresentationFormat>
  <Paragraphs>73</Paragraphs>
  <Slides>26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Nguyen Thi Hong</dc:creator>
  <cp:lastModifiedBy>Laptop</cp:lastModifiedBy>
  <cp:revision>2237</cp:revision>
  <dcterms:created xsi:type="dcterms:W3CDTF">2014-06-06T07:22:00Z</dcterms:created>
  <dcterms:modified xsi:type="dcterms:W3CDTF">2023-02-06T03:00:29Z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